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9" r:id="rId2"/>
    <p:sldId id="278" r:id="rId3"/>
    <p:sldId id="279" r:id="rId4"/>
    <p:sldId id="271" r:id="rId5"/>
  </p:sldIdLst>
  <p:sldSz cx="9144000" cy="6858000" type="screen4x3"/>
  <p:notesSz cx="9926638" cy="6797675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4595"/>
    <a:srgbClr val="5E9B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28" autoAdjust="0"/>
    <p:restoredTop sz="94675" autoAdjust="0"/>
  </p:normalViewPr>
  <p:slideViewPr>
    <p:cSldViewPr>
      <p:cViewPr varScale="1">
        <p:scale>
          <a:sx n="70" d="100"/>
          <a:sy n="70" d="100"/>
        </p:scale>
        <p:origin x="-14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216" y="-96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8B3C7-A733-42BE-87D4-03C207208517}" type="datetimeFigureOut">
              <a:rPr lang="nl-BE" smtClean="0"/>
              <a:pPr/>
              <a:t>9/05/2014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3BAB2-7D53-4AB8-8673-FC4FEB3AEFA4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33807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FF359-78C8-4EE2-ACC5-1D7AF4899A4E}" type="datetimeFigureOut">
              <a:rPr lang="nl-BE" smtClean="0"/>
              <a:pPr/>
              <a:t>9/05/2014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21C5A-A077-4BC2-AB65-C3FC67FF0181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42213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B161A04-C04E-4F47-92EA-6672AF4331D0}" type="datetimeFigureOut">
              <a:rPr lang="nl-BE" smtClean="0"/>
              <a:pPr/>
              <a:t>9/05/2014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9205F98E-3A36-45A7-A90F-92969AAF5B3E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907704" y="692696"/>
            <a:ext cx="6768752" cy="79208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r">
              <a:defRPr/>
            </a:lvl1pPr>
          </a:lstStyle>
          <a:p>
            <a:endParaRPr lang="nl-BE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89812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2276872"/>
            <a:ext cx="7955161" cy="1500187"/>
          </a:xfrm>
          <a:noFill/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61A04-C04E-4F47-92EA-6672AF4331D0}" type="datetimeFigureOut">
              <a:rPr lang="nl-BE" smtClean="0"/>
              <a:pPr/>
              <a:t>9/05/2014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5F98E-3A36-45A7-A90F-92969AAF5B3E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539552" y="3861048"/>
            <a:ext cx="7992888" cy="57606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600"/>
            </a:lvl1pPr>
          </a:lstStyle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192023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61A04-C04E-4F47-92EA-6672AF4331D0}" type="datetimeFigureOut">
              <a:rPr lang="nl-BE" smtClean="0"/>
              <a:pPr/>
              <a:t>9/05/2014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5F98E-3A36-45A7-A90F-92969AAF5B3E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28205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8628"/>
            <a:ext cx="9144000" cy="980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00808"/>
            <a:ext cx="8229600" cy="442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89340"/>
            <a:ext cx="2133600" cy="2321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89340"/>
            <a:ext cx="2895600" cy="2321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89340"/>
            <a:ext cx="2133600" cy="2321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205F98E-3A36-45A7-A90F-92969AAF5B3E}" type="slidenum">
              <a:rPr lang="nl-BE" smtClean="0"/>
              <a:pPr/>
              <a:t>‹#›</a:t>
            </a:fld>
            <a:endParaRPr lang="nl-BE" dirty="0"/>
          </a:p>
        </p:txBody>
      </p:sp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8970"/>
            <a:ext cx="9144000" cy="132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907704" y="692696"/>
            <a:ext cx="6768752" cy="78627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83865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5" r:id="rId3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400" b="1" kern="1200">
          <a:solidFill>
            <a:srgbClr val="0A4595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A4595"/>
        </a:buClr>
        <a:buSzPct val="100000"/>
        <a:buFont typeface="Wingdings" pitchFamily="2" charset="2"/>
        <a:buChar char="q"/>
        <a:defRPr lang="en-US" sz="22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A4595"/>
        </a:buClr>
        <a:buFont typeface="Wingdings" pitchFamily="2" charset="2"/>
        <a:buChar char="§"/>
        <a:defRPr lang="en-US" sz="20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A4595"/>
        </a:buClr>
        <a:buFont typeface="Wingdings" pitchFamily="2" charset="2"/>
        <a:buChar char="§"/>
        <a:defRPr lang="en-US" sz="1800" kern="1200" dirty="0" smtClean="0">
          <a:solidFill>
            <a:schemeClr val="tx1"/>
          </a:solidFill>
          <a:effectLst/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0A4595"/>
        </a:buClr>
        <a:buFont typeface="Wingdings" pitchFamily="2" charset="2"/>
        <a:buChar char="§"/>
        <a:defRPr lang="en-US" sz="16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0A4595"/>
        </a:buClr>
        <a:buFont typeface="Wingdings" pitchFamily="2" charset="2"/>
        <a:buChar char="§"/>
        <a:defRPr lang="nl-BE" sz="14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EUTERP Conclusions</a:t>
            </a:r>
            <a:r>
              <a:rPr lang="nl-BE" dirty="0" smtClean="0"/>
              <a:t> </a:t>
            </a:r>
            <a:endParaRPr lang="nl-B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968552"/>
          </a:xfrm>
        </p:spPr>
        <p:txBody>
          <a:bodyPr>
            <a:normAutofit/>
          </a:bodyPr>
          <a:lstStyle/>
          <a:p>
            <a:pPr>
              <a:spcBef>
                <a:spcPct val="80000"/>
              </a:spcBef>
            </a:pPr>
            <a:endParaRPr lang="en-GB" altLang="nl-BE" dirty="0" smtClean="0">
              <a:solidFill>
                <a:srgbClr val="FF6600"/>
              </a:solidFill>
            </a:endParaRPr>
          </a:p>
          <a:p>
            <a:pPr>
              <a:defRPr/>
            </a:pPr>
            <a:r>
              <a:rPr lang="en-US" sz="2000" dirty="0" smtClean="0">
                <a:solidFill>
                  <a:schemeClr val="tx2"/>
                </a:solidFill>
              </a:rPr>
              <a:t>Communicating radiation protection</a:t>
            </a:r>
          </a:p>
          <a:p>
            <a:pPr lvl="1">
              <a:defRPr/>
            </a:pPr>
            <a:r>
              <a:rPr lang="en-US" sz="1800" dirty="0" smtClean="0">
                <a:solidFill>
                  <a:schemeClr val="tx2"/>
                </a:solidFill>
              </a:rPr>
              <a:t>How do we get the message across?</a:t>
            </a:r>
          </a:p>
          <a:p>
            <a:pPr lvl="1">
              <a:defRPr/>
            </a:pPr>
            <a:r>
              <a:rPr lang="en-US" sz="1800" dirty="0" smtClean="0">
                <a:solidFill>
                  <a:schemeClr val="tx2"/>
                </a:solidFill>
              </a:rPr>
              <a:t>Communication of risk</a:t>
            </a:r>
          </a:p>
          <a:p>
            <a:pPr>
              <a:defRPr/>
            </a:pPr>
            <a:r>
              <a:rPr lang="en-US" dirty="0" smtClean="0">
                <a:solidFill>
                  <a:schemeClr val="tx2"/>
                </a:solidFill>
              </a:rPr>
              <a:t>Effectiveness of training activities</a:t>
            </a:r>
          </a:p>
          <a:p>
            <a:pPr>
              <a:defRPr/>
            </a:pPr>
            <a:r>
              <a:rPr lang="en-US" dirty="0" smtClean="0">
                <a:solidFill>
                  <a:schemeClr val="tx2"/>
                </a:solidFill>
              </a:rPr>
              <a:t>The ‘validation’ of Radiation </a:t>
            </a:r>
            <a:r>
              <a:rPr lang="en-US" dirty="0">
                <a:solidFill>
                  <a:schemeClr val="tx2"/>
                </a:solidFill>
              </a:rPr>
              <a:t>P</a:t>
            </a:r>
            <a:r>
              <a:rPr lang="en-US" dirty="0" smtClean="0">
                <a:solidFill>
                  <a:schemeClr val="tx2"/>
                </a:solidFill>
              </a:rPr>
              <a:t>rotection Officers</a:t>
            </a:r>
          </a:p>
          <a:p>
            <a:pPr>
              <a:defRPr/>
            </a:pPr>
            <a:r>
              <a:rPr lang="en-US" dirty="0" smtClean="0">
                <a:solidFill>
                  <a:schemeClr val="tx2"/>
                </a:solidFill>
              </a:rPr>
              <a:t>Training and information for others: managers, equipment suppliers, public.</a:t>
            </a:r>
          </a:p>
          <a:p>
            <a:pPr marL="0" indent="0"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5175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EUTERP Workshop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425355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pPr marL="0" indent="0">
              <a:buNone/>
            </a:pPr>
            <a:r>
              <a:rPr lang="en-GB" b="1" dirty="0" smtClean="0">
                <a:solidFill>
                  <a:srgbClr val="C00000"/>
                </a:solidFill>
              </a:rPr>
              <a:t>Communicating Radiation Risk: the Training of Radiation </a:t>
            </a:r>
            <a:r>
              <a:rPr lang="en-GB" b="1" dirty="0">
                <a:solidFill>
                  <a:srgbClr val="C00000"/>
                </a:solidFill>
              </a:rPr>
              <a:t>W</a:t>
            </a:r>
            <a:r>
              <a:rPr lang="en-GB" b="1" dirty="0" smtClean="0">
                <a:solidFill>
                  <a:srgbClr val="C00000"/>
                </a:solidFill>
              </a:rPr>
              <a:t>orkers and Other </a:t>
            </a:r>
            <a:r>
              <a:rPr lang="en-GB" b="1" dirty="0" smtClean="0">
                <a:solidFill>
                  <a:srgbClr val="C00000"/>
                </a:solidFill>
              </a:rPr>
              <a:t>P</a:t>
            </a:r>
            <a:r>
              <a:rPr lang="en-GB" b="1" dirty="0" smtClean="0">
                <a:solidFill>
                  <a:srgbClr val="C00000"/>
                </a:solidFill>
              </a:rPr>
              <a:t>ersons</a:t>
            </a:r>
          </a:p>
          <a:p>
            <a:pPr marL="0" indent="0">
              <a:buNone/>
            </a:pPr>
            <a:r>
              <a:rPr lang="en-GB" dirty="0" smtClean="0"/>
              <a:t>Spring 2016</a:t>
            </a:r>
            <a:endParaRPr lang="en-GB" dirty="0"/>
          </a:p>
          <a:p>
            <a:r>
              <a:rPr lang="en-GB" dirty="0" smtClean="0">
                <a:solidFill>
                  <a:schemeClr val="tx2"/>
                </a:solidFill>
              </a:rPr>
              <a:t>Communicating risk and behaviours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Train the Trainers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The Validation of RPOs</a:t>
            </a:r>
          </a:p>
          <a:p>
            <a:r>
              <a:rPr lang="en-GB" dirty="0" err="1" smtClean="0">
                <a:solidFill>
                  <a:schemeClr val="tx2"/>
                </a:solidFill>
              </a:rPr>
              <a:t>Progres</a:t>
            </a:r>
            <a:r>
              <a:rPr lang="en-GB" dirty="0" smtClean="0">
                <a:solidFill>
                  <a:schemeClr val="tx2"/>
                </a:solidFill>
              </a:rPr>
              <a:t> on the implementation of the BSS training requirements: guidelines proposed by ENETRAP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Hot topics: ethics, radon exposure </a:t>
            </a:r>
            <a:r>
              <a:rPr lang="en-GB" dirty="0" err="1" smtClean="0">
                <a:solidFill>
                  <a:schemeClr val="tx2"/>
                </a:solidFill>
              </a:rPr>
              <a:t>etc</a:t>
            </a:r>
            <a:endParaRPr lang="en-GB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Venue to be decided   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689" y="5013176"/>
            <a:ext cx="2483346" cy="1664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2929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 </a:t>
            </a:r>
            <a:endParaRPr lang="nl-B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968552"/>
          </a:xfrm>
        </p:spPr>
        <p:txBody>
          <a:bodyPr>
            <a:normAutofit/>
          </a:bodyPr>
          <a:lstStyle/>
          <a:p>
            <a:pPr>
              <a:spcBef>
                <a:spcPct val="80000"/>
              </a:spcBef>
            </a:pPr>
            <a:endParaRPr lang="en-GB" altLang="nl-BE" dirty="0" smtClean="0">
              <a:solidFill>
                <a:srgbClr val="FF6600"/>
              </a:solidFill>
            </a:endParaRPr>
          </a:p>
          <a:p>
            <a:pPr>
              <a:spcBef>
                <a:spcPct val="80000"/>
              </a:spcBef>
            </a:pPr>
            <a:r>
              <a:rPr lang="en-GB" altLang="nl-BE" sz="3600" dirty="0" smtClean="0">
                <a:solidFill>
                  <a:srgbClr val="FF6600"/>
                </a:solidFill>
              </a:rPr>
              <a:t>Many thanks to the organisers, the hotel and the programme committee</a:t>
            </a:r>
          </a:p>
          <a:p>
            <a:pPr>
              <a:spcBef>
                <a:spcPct val="80000"/>
              </a:spcBef>
            </a:pPr>
            <a:r>
              <a:rPr lang="en-GB" altLang="nl-BE" sz="3600" dirty="0" smtClean="0">
                <a:solidFill>
                  <a:srgbClr val="FF6600"/>
                </a:solidFill>
              </a:rPr>
              <a:t>See you in 2016!</a:t>
            </a:r>
            <a:endParaRPr lang="en-GB" altLang="nl-BE" sz="3600" dirty="0" smtClean="0">
              <a:solidFill>
                <a:srgbClr val="FF66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994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1099</TotalTime>
  <Words>114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EUTERP Conclusions </vt:lpstr>
      <vt:lpstr>Next EUTERP Workshop</vt:lpstr>
      <vt:lpstr> </vt:lpstr>
      <vt:lpstr>PowerPoint Presentation</vt:lpstr>
    </vt:vector>
  </TitlesOfParts>
  <Company>SCK-CEN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rdillen</dc:creator>
  <cp:lastModifiedBy>Liz Grindrod</cp:lastModifiedBy>
  <cp:revision>71</cp:revision>
  <cp:lastPrinted>2013-10-07T10:32:09Z</cp:lastPrinted>
  <dcterms:created xsi:type="dcterms:W3CDTF">2011-03-07T06:59:08Z</dcterms:created>
  <dcterms:modified xsi:type="dcterms:W3CDTF">2014-05-09T07:34:55Z</dcterms:modified>
</cp:coreProperties>
</file>