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3" r:id="rId2"/>
    <p:sldMasterId id="2147483685" r:id="rId3"/>
  </p:sldMasterIdLst>
  <p:notesMasterIdLst>
    <p:notesMasterId r:id="rId22"/>
  </p:notesMasterIdLst>
  <p:handoutMasterIdLst>
    <p:handoutMasterId r:id="rId23"/>
  </p:handoutMasterIdLst>
  <p:sldIdLst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797675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9A2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706D9B-F258-4219-B361-556B6B2FB0A7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0474B5A-479D-48D4-82FF-8E08AE4BC7FC}">
      <dgm:prSet phldrT="[Text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nl-BE" dirty="0" smtClean="0"/>
            <a:t>Information</a:t>
          </a:r>
        </a:p>
        <a:p>
          <a:r>
            <a:rPr lang="nl-BE" dirty="0" smtClean="0"/>
            <a:t>Networking</a:t>
          </a:r>
        </a:p>
        <a:p>
          <a:r>
            <a:rPr lang="nl-BE" dirty="0" smtClean="0"/>
            <a:t>Workshops</a:t>
          </a:r>
          <a:endParaRPr lang="en-GB" dirty="0"/>
        </a:p>
      </dgm:t>
    </dgm:pt>
    <dgm:pt modelId="{3140B796-2756-4C52-8DE6-400B6F9F4A6D}" type="parTrans" cxnId="{9AE9C906-E54D-4F74-85AC-35AB775E224D}">
      <dgm:prSet/>
      <dgm:spPr/>
      <dgm:t>
        <a:bodyPr/>
        <a:lstStyle/>
        <a:p>
          <a:endParaRPr lang="en-GB"/>
        </a:p>
      </dgm:t>
    </dgm:pt>
    <dgm:pt modelId="{7C99EA12-AE61-417D-90A9-170F6FCC5002}" type="sibTrans" cxnId="{9AE9C906-E54D-4F74-85AC-35AB775E224D}">
      <dgm:prSet/>
      <dgm:spPr/>
      <dgm:t>
        <a:bodyPr/>
        <a:lstStyle/>
        <a:p>
          <a:endParaRPr lang="en-GB"/>
        </a:p>
      </dgm:t>
    </dgm:pt>
    <dgm:pt modelId="{5C587BD0-A0BC-49B2-BA64-3B7E315E11EA}">
      <dgm:prSet phldrT="[Text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nl-BE" dirty="0" smtClean="0"/>
            <a:t>Input</a:t>
          </a:r>
          <a:endParaRPr lang="en-GB" dirty="0"/>
        </a:p>
      </dgm:t>
    </dgm:pt>
    <dgm:pt modelId="{D5A209C1-6936-496E-A151-CDD6FA3101D1}" type="parTrans" cxnId="{2608A9D7-267B-40F3-A713-14504A9A101C}">
      <dgm:prSet/>
      <dgm:spPr/>
      <dgm:t>
        <a:bodyPr/>
        <a:lstStyle/>
        <a:p>
          <a:endParaRPr lang="en-GB"/>
        </a:p>
      </dgm:t>
    </dgm:pt>
    <dgm:pt modelId="{A2D93C1A-3AC2-4CD8-823A-C1B2B7CACFE0}" type="sibTrans" cxnId="{2608A9D7-267B-40F3-A713-14504A9A101C}">
      <dgm:prSet/>
      <dgm:spPr/>
      <dgm:t>
        <a:bodyPr/>
        <a:lstStyle/>
        <a:p>
          <a:endParaRPr lang="en-GB"/>
        </a:p>
      </dgm:t>
    </dgm:pt>
    <dgm:pt modelId="{6D2BFFF5-2184-4DE0-BA83-E849237A6021}">
      <dgm:prSet phldrT="[Text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GB" noProof="0" dirty="0" smtClean="0"/>
            <a:t>Recommendations</a:t>
          </a:r>
        </a:p>
        <a:p>
          <a:r>
            <a:rPr lang="en-GB" noProof="0" dirty="0" smtClean="0"/>
            <a:t>Guidance</a:t>
          </a:r>
        </a:p>
        <a:p>
          <a:r>
            <a:rPr lang="en-GB" noProof="0" dirty="0" smtClean="0"/>
            <a:t>Return of experience</a:t>
          </a:r>
          <a:endParaRPr lang="en-GB" noProof="0" dirty="0"/>
        </a:p>
      </dgm:t>
    </dgm:pt>
    <dgm:pt modelId="{C18613C2-D76E-4E8A-A299-CBB0BEDBBBC3}" type="parTrans" cxnId="{B2F06391-D5CD-4C79-8E7D-1F55D66E00AD}">
      <dgm:prSet/>
      <dgm:spPr/>
      <dgm:t>
        <a:bodyPr/>
        <a:lstStyle/>
        <a:p>
          <a:endParaRPr lang="en-GB"/>
        </a:p>
      </dgm:t>
    </dgm:pt>
    <dgm:pt modelId="{AC8BB4BD-AFE2-4962-90B1-DBB266B74525}" type="sibTrans" cxnId="{B2F06391-D5CD-4C79-8E7D-1F55D66E00AD}">
      <dgm:prSet/>
      <dgm:spPr/>
      <dgm:t>
        <a:bodyPr/>
        <a:lstStyle/>
        <a:p>
          <a:endParaRPr lang="en-GB"/>
        </a:p>
      </dgm:t>
    </dgm:pt>
    <dgm:pt modelId="{7850B6A1-99BA-43DD-9C5B-415E91778786}">
      <dgm:prSet phldrT="[Text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nl-BE" dirty="0" smtClean="0"/>
            <a:t>output</a:t>
          </a:r>
          <a:endParaRPr lang="en-GB" dirty="0"/>
        </a:p>
      </dgm:t>
    </dgm:pt>
    <dgm:pt modelId="{F451B6B5-A359-4226-808D-C14B46E31A39}" type="parTrans" cxnId="{90FF4900-F5ED-4ED7-9397-42CD52A97248}">
      <dgm:prSet/>
      <dgm:spPr/>
      <dgm:t>
        <a:bodyPr/>
        <a:lstStyle/>
        <a:p>
          <a:endParaRPr lang="en-GB"/>
        </a:p>
      </dgm:t>
    </dgm:pt>
    <dgm:pt modelId="{D2B9B422-EFFE-4BBF-862F-6AF110DEE80C}" type="sibTrans" cxnId="{90FF4900-F5ED-4ED7-9397-42CD52A97248}">
      <dgm:prSet/>
      <dgm:spPr/>
      <dgm:t>
        <a:bodyPr/>
        <a:lstStyle/>
        <a:p>
          <a:endParaRPr lang="en-GB"/>
        </a:p>
      </dgm:t>
    </dgm:pt>
    <dgm:pt modelId="{B31F8399-5C35-4F86-AE7F-0BC42EF7476C}" type="pres">
      <dgm:prSet presAssocID="{72706D9B-F258-4219-B361-556B6B2FB0A7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009061A8-3F00-4BB8-BB7F-0C4015D8692D}" type="pres">
      <dgm:prSet presAssocID="{B0474B5A-479D-48D4-82FF-8E08AE4BC7FC}" presName="chaos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D49A8F6A-2383-4EE7-BBFA-51D22D20CACA}" type="pres">
      <dgm:prSet presAssocID="{B0474B5A-479D-48D4-82FF-8E08AE4BC7FC}" presName="parTx1" presStyleLbl="revTx" presStyleIdx="0" presStyleCnt="3"/>
      <dgm:spPr/>
      <dgm:t>
        <a:bodyPr/>
        <a:lstStyle/>
        <a:p>
          <a:endParaRPr lang="en-GB"/>
        </a:p>
      </dgm:t>
    </dgm:pt>
    <dgm:pt modelId="{D795D500-80AA-4EF2-890D-80323C9C7E7D}" type="pres">
      <dgm:prSet presAssocID="{B0474B5A-479D-48D4-82FF-8E08AE4BC7FC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818048F-C3E9-49C3-B6C6-1E191A78C10B}" type="pres">
      <dgm:prSet presAssocID="{B0474B5A-479D-48D4-82FF-8E08AE4BC7FC}" presName="c1" presStyleLbl="node1" presStyleIdx="0" presStyleCnt="19"/>
      <dgm:spPr>
        <a:scene3d>
          <a:camera prst="orthographicFront"/>
          <a:lightRig rig="threePt" dir="t"/>
        </a:scene3d>
        <a:sp3d>
          <a:bevelT/>
        </a:sp3d>
      </dgm:spPr>
    </dgm:pt>
    <dgm:pt modelId="{3FBD0DCB-14E7-444E-944B-7C979620E8DE}" type="pres">
      <dgm:prSet presAssocID="{B0474B5A-479D-48D4-82FF-8E08AE4BC7FC}" presName="c2" presStyleLbl="node1" presStyleIdx="1" presStyleCnt="19"/>
      <dgm:spPr>
        <a:scene3d>
          <a:camera prst="orthographicFront"/>
          <a:lightRig rig="threePt" dir="t"/>
        </a:scene3d>
        <a:sp3d>
          <a:bevelT/>
        </a:sp3d>
      </dgm:spPr>
    </dgm:pt>
    <dgm:pt modelId="{2DDF99C2-96D7-422B-B4D9-2C07E4C2928C}" type="pres">
      <dgm:prSet presAssocID="{B0474B5A-479D-48D4-82FF-8E08AE4BC7FC}" presName="c3" presStyleLbl="node1" presStyleIdx="2" presStyleCnt="19"/>
      <dgm:spPr>
        <a:scene3d>
          <a:camera prst="orthographicFront"/>
          <a:lightRig rig="threePt" dir="t"/>
        </a:scene3d>
        <a:sp3d>
          <a:bevelT/>
        </a:sp3d>
      </dgm:spPr>
    </dgm:pt>
    <dgm:pt modelId="{AF527ABC-62E0-4217-B7C7-E82F68851A2F}" type="pres">
      <dgm:prSet presAssocID="{B0474B5A-479D-48D4-82FF-8E08AE4BC7FC}" presName="c4" presStyleLbl="node1" presStyleIdx="3" presStyleCnt="19"/>
      <dgm:spPr>
        <a:scene3d>
          <a:camera prst="orthographicFront"/>
          <a:lightRig rig="threePt" dir="t"/>
        </a:scene3d>
        <a:sp3d>
          <a:bevelT/>
        </a:sp3d>
      </dgm:spPr>
    </dgm:pt>
    <dgm:pt modelId="{0E0E87B9-F93F-4676-AA46-9DB41A587E07}" type="pres">
      <dgm:prSet presAssocID="{B0474B5A-479D-48D4-82FF-8E08AE4BC7FC}" presName="c5" presStyleLbl="node1" presStyleIdx="4" presStyleCnt="19"/>
      <dgm:spPr>
        <a:scene3d>
          <a:camera prst="orthographicFront"/>
          <a:lightRig rig="threePt" dir="t"/>
        </a:scene3d>
        <a:sp3d>
          <a:bevelT/>
        </a:sp3d>
      </dgm:spPr>
    </dgm:pt>
    <dgm:pt modelId="{5052EE75-4AB7-4118-AAAF-5CB2E03C513D}" type="pres">
      <dgm:prSet presAssocID="{B0474B5A-479D-48D4-82FF-8E08AE4BC7FC}" presName="c6" presStyleLbl="node1" presStyleIdx="5" presStyleCnt="19"/>
      <dgm:spPr>
        <a:scene3d>
          <a:camera prst="orthographicFront"/>
          <a:lightRig rig="threePt" dir="t"/>
        </a:scene3d>
        <a:sp3d>
          <a:bevelT/>
        </a:sp3d>
      </dgm:spPr>
    </dgm:pt>
    <dgm:pt modelId="{9884A546-0756-47FF-BCB9-C8796A92F2A1}" type="pres">
      <dgm:prSet presAssocID="{B0474B5A-479D-48D4-82FF-8E08AE4BC7FC}" presName="c7" presStyleLbl="node1" presStyleIdx="6" presStyleCnt="19"/>
      <dgm:spPr>
        <a:scene3d>
          <a:camera prst="orthographicFront"/>
          <a:lightRig rig="threePt" dir="t"/>
        </a:scene3d>
        <a:sp3d>
          <a:bevelT/>
        </a:sp3d>
      </dgm:spPr>
    </dgm:pt>
    <dgm:pt modelId="{D6E5A37C-2F5A-4971-8CD8-A668332C4200}" type="pres">
      <dgm:prSet presAssocID="{B0474B5A-479D-48D4-82FF-8E08AE4BC7FC}" presName="c8" presStyleLbl="node1" presStyleIdx="7" presStyleCnt="19"/>
      <dgm:spPr>
        <a:scene3d>
          <a:camera prst="orthographicFront"/>
          <a:lightRig rig="threePt" dir="t"/>
        </a:scene3d>
        <a:sp3d>
          <a:bevelT/>
        </a:sp3d>
      </dgm:spPr>
    </dgm:pt>
    <dgm:pt modelId="{59A48A3C-8295-428D-8A5B-6AD5C36D0EB0}" type="pres">
      <dgm:prSet presAssocID="{B0474B5A-479D-48D4-82FF-8E08AE4BC7FC}" presName="c9" presStyleLbl="node1" presStyleIdx="8" presStyleCnt="19"/>
      <dgm:spPr>
        <a:scene3d>
          <a:camera prst="orthographicFront"/>
          <a:lightRig rig="threePt" dir="t"/>
        </a:scene3d>
        <a:sp3d>
          <a:bevelT/>
        </a:sp3d>
      </dgm:spPr>
    </dgm:pt>
    <dgm:pt modelId="{36B70D3B-318F-4505-95BA-AC28B5FD3EFA}" type="pres">
      <dgm:prSet presAssocID="{B0474B5A-479D-48D4-82FF-8E08AE4BC7FC}" presName="c10" presStyleLbl="node1" presStyleIdx="9" presStyleCnt="19"/>
      <dgm:spPr>
        <a:solidFill>
          <a:schemeClr val="accent2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/>
        </a:sp3d>
      </dgm:spPr>
    </dgm:pt>
    <dgm:pt modelId="{A32D34CA-75D0-401E-923E-DE63DC02A412}" type="pres">
      <dgm:prSet presAssocID="{B0474B5A-479D-48D4-82FF-8E08AE4BC7FC}" presName="c11" presStyleLbl="node1" presStyleIdx="10" presStyleCnt="19"/>
      <dgm:spPr>
        <a:solidFill>
          <a:srgbClr val="FFC000"/>
        </a:solidFill>
        <a:scene3d>
          <a:camera prst="orthographicFront"/>
          <a:lightRig rig="threePt" dir="t"/>
        </a:scene3d>
        <a:sp3d>
          <a:bevelT/>
        </a:sp3d>
      </dgm:spPr>
    </dgm:pt>
    <dgm:pt modelId="{B289FC82-27BA-450B-8DE9-0DEF050E396C}" type="pres">
      <dgm:prSet presAssocID="{B0474B5A-479D-48D4-82FF-8E08AE4BC7FC}" presName="c12" presStyleLbl="node1" presStyleIdx="11" presStyleCnt="19"/>
      <dgm:spPr>
        <a:scene3d>
          <a:camera prst="orthographicFront"/>
          <a:lightRig rig="threePt" dir="t"/>
        </a:scene3d>
        <a:sp3d>
          <a:bevelT/>
        </a:sp3d>
      </dgm:spPr>
    </dgm:pt>
    <dgm:pt modelId="{1E5903A6-E208-44D9-A8B0-B49D67E9442C}" type="pres">
      <dgm:prSet presAssocID="{B0474B5A-479D-48D4-82FF-8E08AE4BC7FC}" presName="c13" presStyleLbl="node1" presStyleIdx="12" presStyleCnt="19"/>
      <dgm:spPr>
        <a:solidFill>
          <a:srgbClr val="DF7FCA"/>
        </a:solidFill>
        <a:scene3d>
          <a:camera prst="orthographicFront"/>
          <a:lightRig rig="threePt" dir="t"/>
        </a:scene3d>
        <a:sp3d>
          <a:bevelT/>
        </a:sp3d>
      </dgm:spPr>
    </dgm:pt>
    <dgm:pt modelId="{FDA2EFE9-1047-4769-8033-48AC73D9295F}" type="pres">
      <dgm:prSet presAssocID="{B0474B5A-479D-48D4-82FF-8E08AE4BC7FC}" presName="c14" presStyleLbl="node1" presStyleIdx="13" presStyleCnt="19"/>
      <dgm:spPr>
        <a:scene3d>
          <a:camera prst="orthographicFront"/>
          <a:lightRig rig="threePt" dir="t"/>
        </a:scene3d>
        <a:sp3d>
          <a:bevelT/>
        </a:sp3d>
      </dgm:spPr>
    </dgm:pt>
    <dgm:pt modelId="{310BC1E0-A160-436C-922C-536A3BD8154E}" type="pres">
      <dgm:prSet presAssocID="{B0474B5A-479D-48D4-82FF-8E08AE4BC7FC}" presName="c15" presStyleLbl="node1" presStyleIdx="14" presStyleCnt="19"/>
      <dgm:spPr>
        <a:scene3d>
          <a:camera prst="orthographicFront"/>
          <a:lightRig rig="threePt" dir="t"/>
        </a:scene3d>
        <a:sp3d>
          <a:bevelT/>
        </a:sp3d>
      </dgm:spPr>
    </dgm:pt>
    <dgm:pt modelId="{0A874BFD-A6E1-46DD-80C8-DBB190AF90C6}" type="pres">
      <dgm:prSet presAssocID="{B0474B5A-479D-48D4-82FF-8E08AE4BC7FC}" presName="c16" presStyleLbl="node1" presStyleIdx="15" presStyleCnt="19"/>
      <dgm:spPr>
        <a:scene3d>
          <a:camera prst="orthographicFront"/>
          <a:lightRig rig="threePt" dir="t"/>
        </a:scene3d>
        <a:sp3d>
          <a:bevelT/>
        </a:sp3d>
      </dgm:spPr>
    </dgm:pt>
    <dgm:pt modelId="{FB243FA4-AA89-4A6E-BE44-B609F3017766}" type="pres">
      <dgm:prSet presAssocID="{B0474B5A-479D-48D4-82FF-8E08AE4BC7FC}" presName="c17" presStyleLbl="node1" presStyleIdx="16" presStyleCnt="19"/>
      <dgm:spPr>
        <a:solidFill>
          <a:srgbClr val="00B0F0"/>
        </a:solidFill>
        <a:scene3d>
          <a:camera prst="orthographicFront"/>
          <a:lightRig rig="threePt" dir="t"/>
        </a:scene3d>
        <a:sp3d>
          <a:bevelT/>
        </a:sp3d>
      </dgm:spPr>
    </dgm:pt>
    <dgm:pt modelId="{8F06E603-6F16-4BA2-B515-F7FD9227096B}" type="pres">
      <dgm:prSet presAssocID="{B0474B5A-479D-48D4-82FF-8E08AE4BC7FC}" presName="c18" presStyleLbl="node1" presStyleIdx="17" presStyleCnt="19"/>
      <dgm:spPr>
        <a:scene3d>
          <a:camera prst="orthographicFront"/>
          <a:lightRig rig="threePt" dir="t"/>
        </a:scene3d>
        <a:sp3d>
          <a:bevelT/>
        </a:sp3d>
      </dgm:spPr>
    </dgm:pt>
    <dgm:pt modelId="{D7F392DE-25A3-4C40-9543-D530F76BAD14}" type="pres">
      <dgm:prSet presAssocID="{7C99EA12-AE61-417D-90A9-170F6FCC5002}" presName="chevronComposite1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32A0D5B1-FD15-4914-9E82-3DC8508C2382}" type="pres">
      <dgm:prSet presAssocID="{7C99EA12-AE61-417D-90A9-170F6FCC5002}" presName="chevron1" presStyleLbl="sibTrans2D1" presStyleIdx="0" presStyleCnt="2"/>
      <dgm:spPr>
        <a:scene3d>
          <a:camera prst="orthographicFront"/>
          <a:lightRig rig="threePt" dir="t"/>
        </a:scene3d>
        <a:sp3d>
          <a:bevelT/>
        </a:sp3d>
      </dgm:spPr>
    </dgm:pt>
    <dgm:pt modelId="{2C7F788D-7FE5-4AE4-813C-06A37DBEBDB2}" type="pres">
      <dgm:prSet presAssocID="{7C99EA12-AE61-417D-90A9-170F6FCC5002}" presName="spChevron1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98030419-032D-4F99-85D7-95C19868B938}" type="pres">
      <dgm:prSet presAssocID="{7C99EA12-AE61-417D-90A9-170F6FCC5002}" presName="overlap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42FC52D9-78EB-42B5-974B-EDE3FF798CB5}" type="pres">
      <dgm:prSet presAssocID="{7C99EA12-AE61-417D-90A9-170F6FCC5002}" presName="chevronComposite2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75BF8EF1-7379-4DB7-8CEB-529A4E56ECA1}" type="pres">
      <dgm:prSet presAssocID="{7C99EA12-AE61-417D-90A9-170F6FCC5002}" presName="chevron2" presStyleLbl="sibTrans2D1" presStyleIdx="1" presStyleCnt="2"/>
      <dgm:spPr>
        <a:scene3d>
          <a:camera prst="orthographicFront"/>
          <a:lightRig rig="threePt" dir="t"/>
        </a:scene3d>
        <a:sp3d>
          <a:bevelT/>
        </a:sp3d>
      </dgm:spPr>
    </dgm:pt>
    <dgm:pt modelId="{670243ED-CA9B-4E7C-BF4C-27398BFD6B4C}" type="pres">
      <dgm:prSet presAssocID="{7C99EA12-AE61-417D-90A9-170F6FCC5002}" presName="spChevron2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2C7AAF6B-B67F-4A81-976A-676F2CB25928}" type="pres">
      <dgm:prSet presAssocID="{6D2BFFF5-2184-4DE0-BA83-E849237A6021}" presName="last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7E7073B6-220D-4C82-8EAD-18F5945D497E}" type="pres">
      <dgm:prSet presAssocID="{6D2BFFF5-2184-4DE0-BA83-E849237A6021}" presName="circleTx" presStyleLbl="node1" presStyleIdx="18" presStyleCnt="19"/>
      <dgm:spPr/>
      <dgm:t>
        <a:bodyPr/>
        <a:lstStyle/>
        <a:p>
          <a:endParaRPr lang="en-GB"/>
        </a:p>
      </dgm:t>
    </dgm:pt>
    <dgm:pt modelId="{A85CA988-F396-4607-86DD-056D9018DDC3}" type="pres">
      <dgm:prSet presAssocID="{6D2BFFF5-2184-4DE0-BA83-E849237A6021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3222784-5455-43B4-914B-F5EABDF690E2}" type="pres">
      <dgm:prSet presAssocID="{6D2BFFF5-2184-4DE0-BA83-E849237A6021}" presName="spN" presStyleCnt="0"/>
      <dgm:spPr>
        <a:scene3d>
          <a:camera prst="orthographicFront"/>
          <a:lightRig rig="threePt" dir="t"/>
        </a:scene3d>
        <a:sp3d>
          <a:bevelT/>
        </a:sp3d>
      </dgm:spPr>
    </dgm:pt>
  </dgm:ptLst>
  <dgm:cxnLst>
    <dgm:cxn modelId="{9B47E3A7-76A3-4B32-9577-6541382F2E45}" type="presOf" srcId="{6D2BFFF5-2184-4DE0-BA83-E849237A6021}" destId="{7E7073B6-220D-4C82-8EAD-18F5945D497E}" srcOrd="0" destOrd="0" presId="urn:microsoft.com/office/officeart/2009/3/layout/RandomtoResultProcess"/>
    <dgm:cxn modelId="{3EC7BD5E-2800-4447-B046-1934947C6AE0}" type="presOf" srcId="{5C587BD0-A0BC-49B2-BA64-3B7E315E11EA}" destId="{D795D500-80AA-4EF2-890D-80323C9C7E7D}" srcOrd="0" destOrd="0" presId="urn:microsoft.com/office/officeart/2009/3/layout/RandomtoResultProcess"/>
    <dgm:cxn modelId="{497D1361-9642-4470-A79A-FF452F1957A2}" type="presOf" srcId="{B0474B5A-479D-48D4-82FF-8E08AE4BC7FC}" destId="{D49A8F6A-2383-4EE7-BBFA-51D22D20CACA}" srcOrd="0" destOrd="0" presId="urn:microsoft.com/office/officeart/2009/3/layout/RandomtoResultProcess"/>
    <dgm:cxn modelId="{90FF4900-F5ED-4ED7-9397-42CD52A97248}" srcId="{6D2BFFF5-2184-4DE0-BA83-E849237A6021}" destId="{7850B6A1-99BA-43DD-9C5B-415E91778786}" srcOrd="0" destOrd="0" parTransId="{F451B6B5-A359-4226-808D-C14B46E31A39}" sibTransId="{D2B9B422-EFFE-4BBF-862F-6AF110DEE80C}"/>
    <dgm:cxn modelId="{1446017D-C742-4404-AD54-13E37B05648E}" type="presOf" srcId="{7850B6A1-99BA-43DD-9C5B-415E91778786}" destId="{A85CA988-F396-4607-86DD-056D9018DDC3}" srcOrd="0" destOrd="0" presId="urn:microsoft.com/office/officeart/2009/3/layout/RandomtoResultProcess"/>
    <dgm:cxn modelId="{2608A9D7-267B-40F3-A713-14504A9A101C}" srcId="{B0474B5A-479D-48D4-82FF-8E08AE4BC7FC}" destId="{5C587BD0-A0BC-49B2-BA64-3B7E315E11EA}" srcOrd="0" destOrd="0" parTransId="{D5A209C1-6936-496E-A151-CDD6FA3101D1}" sibTransId="{A2D93C1A-3AC2-4CD8-823A-C1B2B7CACFE0}"/>
    <dgm:cxn modelId="{9AE9C906-E54D-4F74-85AC-35AB775E224D}" srcId="{72706D9B-F258-4219-B361-556B6B2FB0A7}" destId="{B0474B5A-479D-48D4-82FF-8E08AE4BC7FC}" srcOrd="0" destOrd="0" parTransId="{3140B796-2756-4C52-8DE6-400B6F9F4A6D}" sibTransId="{7C99EA12-AE61-417D-90A9-170F6FCC5002}"/>
    <dgm:cxn modelId="{53B3D920-2B7F-4CA9-9DAA-5BCF805E787B}" type="presOf" srcId="{72706D9B-F258-4219-B361-556B6B2FB0A7}" destId="{B31F8399-5C35-4F86-AE7F-0BC42EF7476C}" srcOrd="0" destOrd="0" presId="urn:microsoft.com/office/officeart/2009/3/layout/RandomtoResultProcess"/>
    <dgm:cxn modelId="{B2F06391-D5CD-4C79-8E7D-1F55D66E00AD}" srcId="{72706D9B-F258-4219-B361-556B6B2FB0A7}" destId="{6D2BFFF5-2184-4DE0-BA83-E849237A6021}" srcOrd="1" destOrd="0" parTransId="{C18613C2-D76E-4E8A-A299-CBB0BEDBBBC3}" sibTransId="{AC8BB4BD-AFE2-4962-90B1-DBB266B74525}"/>
    <dgm:cxn modelId="{EC8EB0C8-2784-45E1-9D3F-957CC5A70EFA}" type="presParOf" srcId="{B31F8399-5C35-4F86-AE7F-0BC42EF7476C}" destId="{009061A8-3F00-4BB8-BB7F-0C4015D8692D}" srcOrd="0" destOrd="0" presId="urn:microsoft.com/office/officeart/2009/3/layout/RandomtoResultProcess"/>
    <dgm:cxn modelId="{0AD3E2AF-7705-46E1-82E1-D397A2FACB91}" type="presParOf" srcId="{009061A8-3F00-4BB8-BB7F-0C4015D8692D}" destId="{D49A8F6A-2383-4EE7-BBFA-51D22D20CACA}" srcOrd="0" destOrd="0" presId="urn:microsoft.com/office/officeart/2009/3/layout/RandomtoResultProcess"/>
    <dgm:cxn modelId="{2E39EC46-40B6-4A4B-83E3-665796ABC43F}" type="presParOf" srcId="{009061A8-3F00-4BB8-BB7F-0C4015D8692D}" destId="{D795D500-80AA-4EF2-890D-80323C9C7E7D}" srcOrd="1" destOrd="0" presId="urn:microsoft.com/office/officeart/2009/3/layout/RandomtoResultProcess"/>
    <dgm:cxn modelId="{15975739-93A4-4E1A-B8B9-D29C1D6FA470}" type="presParOf" srcId="{009061A8-3F00-4BB8-BB7F-0C4015D8692D}" destId="{0818048F-C3E9-49C3-B6C6-1E191A78C10B}" srcOrd="2" destOrd="0" presId="urn:microsoft.com/office/officeart/2009/3/layout/RandomtoResultProcess"/>
    <dgm:cxn modelId="{2DD7609E-A3CF-4A37-AF79-1BA0020172BF}" type="presParOf" srcId="{009061A8-3F00-4BB8-BB7F-0C4015D8692D}" destId="{3FBD0DCB-14E7-444E-944B-7C979620E8DE}" srcOrd="3" destOrd="0" presId="urn:microsoft.com/office/officeart/2009/3/layout/RandomtoResultProcess"/>
    <dgm:cxn modelId="{B6B13D4E-B481-4774-A0E6-04DB3402D5EA}" type="presParOf" srcId="{009061A8-3F00-4BB8-BB7F-0C4015D8692D}" destId="{2DDF99C2-96D7-422B-B4D9-2C07E4C2928C}" srcOrd="4" destOrd="0" presId="urn:microsoft.com/office/officeart/2009/3/layout/RandomtoResultProcess"/>
    <dgm:cxn modelId="{053AC76A-4169-498A-8F0E-4A0114C74F98}" type="presParOf" srcId="{009061A8-3F00-4BB8-BB7F-0C4015D8692D}" destId="{AF527ABC-62E0-4217-B7C7-E82F68851A2F}" srcOrd="5" destOrd="0" presId="urn:microsoft.com/office/officeart/2009/3/layout/RandomtoResultProcess"/>
    <dgm:cxn modelId="{E3E0FD74-3C70-44F2-9271-C18D35DC166C}" type="presParOf" srcId="{009061A8-3F00-4BB8-BB7F-0C4015D8692D}" destId="{0E0E87B9-F93F-4676-AA46-9DB41A587E07}" srcOrd="6" destOrd="0" presId="urn:microsoft.com/office/officeart/2009/3/layout/RandomtoResultProcess"/>
    <dgm:cxn modelId="{B7F0CE29-B8BA-4B58-A31B-B0F8F6235021}" type="presParOf" srcId="{009061A8-3F00-4BB8-BB7F-0C4015D8692D}" destId="{5052EE75-4AB7-4118-AAAF-5CB2E03C513D}" srcOrd="7" destOrd="0" presId="urn:microsoft.com/office/officeart/2009/3/layout/RandomtoResultProcess"/>
    <dgm:cxn modelId="{FF07939A-A545-4F3F-B060-243DA7D9285B}" type="presParOf" srcId="{009061A8-3F00-4BB8-BB7F-0C4015D8692D}" destId="{9884A546-0756-47FF-BCB9-C8796A92F2A1}" srcOrd="8" destOrd="0" presId="urn:microsoft.com/office/officeart/2009/3/layout/RandomtoResultProcess"/>
    <dgm:cxn modelId="{67CAE0C2-634C-4C1E-98B3-14CCF7B949B2}" type="presParOf" srcId="{009061A8-3F00-4BB8-BB7F-0C4015D8692D}" destId="{D6E5A37C-2F5A-4971-8CD8-A668332C4200}" srcOrd="9" destOrd="0" presId="urn:microsoft.com/office/officeart/2009/3/layout/RandomtoResultProcess"/>
    <dgm:cxn modelId="{59892DED-FE7D-4E92-B4A4-A39749ACDD28}" type="presParOf" srcId="{009061A8-3F00-4BB8-BB7F-0C4015D8692D}" destId="{59A48A3C-8295-428D-8A5B-6AD5C36D0EB0}" srcOrd="10" destOrd="0" presId="urn:microsoft.com/office/officeart/2009/3/layout/RandomtoResultProcess"/>
    <dgm:cxn modelId="{8210292C-9B9F-405A-8339-3B6183D239F4}" type="presParOf" srcId="{009061A8-3F00-4BB8-BB7F-0C4015D8692D}" destId="{36B70D3B-318F-4505-95BA-AC28B5FD3EFA}" srcOrd="11" destOrd="0" presId="urn:microsoft.com/office/officeart/2009/3/layout/RandomtoResultProcess"/>
    <dgm:cxn modelId="{EC7E6BBB-B39A-4242-B94F-108E608D87C8}" type="presParOf" srcId="{009061A8-3F00-4BB8-BB7F-0C4015D8692D}" destId="{A32D34CA-75D0-401E-923E-DE63DC02A412}" srcOrd="12" destOrd="0" presId="urn:microsoft.com/office/officeart/2009/3/layout/RandomtoResultProcess"/>
    <dgm:cxn modelId="{EC5CDD52-DD6C-41AB-B3D3-02FFA5F1490D}" type="presParOf" srcId="{009061A8-3F00-4BB8-BB7F-0C4015D8692D}" destId="{B289FC82-27BA-450B-8DE9-0DEF050E396C}" srcOrd="13" destOrd="0" presId="urn:microsoft.com/office/officeart/2009/3/layout/RandomtoResultProcess"/>
    <dgm:cxn modelId="{98517588-290C-414D-AAD9-C51C7CE4DF28}" type="presParOf" srcId="{009061A8-3F00-4BB8-BB7F-0C4015D8692D}" destId="{1E5903A6-E208-44D9-A8B0-B49D67E9442C}" srcOrd="14" destOrd="0" presId="urn:microsoft.com/office/officeart/2009/3/layout/RandomtoResultProcess"/>
    <dgm:cxn modelId="{BE229C53-0CB3-41CC-9AAE-0E2F935515BE}" type="presParOf" srcId="{009061A8-3F00-4BB8-BB7F-0C4015D8692D}" destId="{FDA2EFE9-1047-4769-8033-48AC73D9295F}" srcOrd="15" destOrd="0" presId="urn:microsoft.com/office/officeart/2009/3/layout/RandomtoResultProcess"/>
    <dgm:cxn modelId="{B2C78DD1-6E59-4017-9A38-646562C03A34}" type="presParOf" srcId="{009061A8-3F00-4BB8-BB7F-0C4015D8692D}" destId="{310BC1E0-A160-436C-922C-536A3BD8154E}" srcOrd="16" destOrd="0" presId="urn:microsoft.com/office/officeart/2009/3/layout/RandomtoResultProcess"/>
    <dgm:cxn modelId="{74796C6C-549B-4A06-96BC-40F583F1E429}" type="presParOf" srcId="{009061A8-3F00-4BB8-BB7F-0C4015D8692D}" destId="{0A874BFD-A6E1-46DD-80C8-DBB190AF90C6}" srcOrd="17" destOrd="0" presId="urn:microsoft.com/office/officeart/2009/3/layout/RandomtoResultProcess"/>
    <dgm:cxn modelId="{B535AC47-F400-45A9-9A57-6BDF299A0710}" type="presParOf" srcId="{009061A8-3F00-4BB8-BB7F-0C4015D8692D}" destId="{FB243FA4-AA89-4A6E-BE44-B609F3017766}" srcOrd="18" destOrd="0" presId="urn:microsoft.com/office/officeart/2009/3/layout/RandomtoResultProcess"/>
    <dgm:cxn modelId="{CCD027F0-68D5-4B7C-ACC3-1E6C83EB68AE}" type="presParOf" srcId="{009061A8-3F00-4BB8-BB7F-0C4015D8692D}" destId="{8F06E603-6F16-4BA2-B515-F7FD9227096B}" srcOrd="19" destOrd="0" presId="urn:microsoft.com/office/officeart/2009/3/layout/RandomtoResultProcess"/>
    <dgm:cxn modelId="{C0320CB7-3939-4306-9ACA-45ADB7A33A5F}" type="presParOf" srcId="{B31F8399-5C35-4F86-AE7F-0BC42EF7476C}" destId="{D7F392DE-25A3-4C40-9543-D530F76BAD14}" srcOrd="1" destOrd="0" presId="urn:microsoft.com/office/officeart/2009/3/layout/RandomtoResultProcess"/>
    <dgm:cxn modelId="{9FE6C65C-C120-4D36-86B7-5131B2B4B139}" type="presParOf" srcId="{D7F392DE-25A3-4C40-9543-D530F76BAD14}" destId="{32A0D5B1-FD15-4914-9E82-3DC8508C2382}" srcOrd="0" destOrd="0" presId="urn:microsoft.com/office/officeart/2009/3/layout/RandomtoResultProcess"/>
    <dgm:cxn modelId="{4BC6F977-C727-4416-BD56-DC4C3E180EF4}" type="presParOf" srcId="{D7F392DE-25A3-4C40-9543-D530F76BAD14}" destId="{2C7F788D-7FE5-4AE4-813C-06A37DBEBDB2}" srcOrd="1" destOrd="0" presId="urn:microsoft.com/office/officeart/2009/3/layout/RandomtoResultProcess"/>
    <dgm:cxn modelId="{196587F0-797A-49D6-B380-C2FC8ED0BAC0}" type="presParOf" srcId="{B31F8399-5C35-4F86-AE7F-0BC42EF7476C}" destId="{98030419-032D-4F99-85D7-95C19868B938}" srcOrd="2" destOrd="0" presId="urn:microsoft.com/office/officeart/2009/3/layout/RandomtoResultProcess"/>
    <dgm:cxn modelId="{76B79746-2785-4651-9466-0645CDFB7812}" type="presParOf" srcId="{B31F8399-5C35-4F86-AE7F-0BC42EF7476C}" destId="{42FC52D9-78EB-42B5-974B-EDE3FF798CB5}" srcOrd="3" destOrd="0" presId="urn:microsoft.com/office/officeart/2009/3/layout/RandomtoResultProcess"/>
    <dgm:cxn modelId="{ADD4E165-A816-46AB-99AB-8703393EAE58}" type="presParOf" srcId="{42FC52D9-78EB-42B5-974B-EDE3FF798CB5}" destId="{75BF8EF1-7379-4DB7-8CEB-529A4E56ECA1}" srcOrd="0" destOrd="0" presId="urn:microsoft.com/office/officeart/2009/3/layout/RandomtoResultProcess"/>
    <dgm:cxn modelId="{BA436468-8291-414A-983C-6FD89C447F96}" type="presParOf" srcId="{42FC52D9-78EB-42B5-974B-EDE3FF798CB5}" destId="{670243ED-CA9B-4E7C-BF4C-27398BFD6B4C}" srcOrd="1" destOrd="0" presId="urn:microsoft.com/office/officeart/2009/3/layout/RandomtoResultProcess"/>
    <dgm:cxn modelId="{0C4249B6-2798-492C-9CEA-6E5D6612FA56}" type="presParOf" srcId="{B31F8399-5C35-4F86-AE7F-0BC42EF7476C}" destId="{2C7AAF6B-B67F-4A81-976A-676F2CB25928}" srcOrd="4" destOrd="0" presId="urn:microsoft.com/office/officeart/2009/3/layout/RandomtoResultProcess"/>
    <dgm:cxn modelId="{A7B106F5-D379-4192-9A2B-180CE47864CA}" type="presParOf" srcId="{2C7AAF6B-B67F-4A81-976A-676F2CB25928}" destId="{7E7073B6-220D-4C82-8EAD-18F5945D497E}" srcOrd="0" destOrd="0" presId="urn:microsoft.com/office/officeart/2009/3/layout/RandomtoResultProcess"/>
    <dgm:cxn modelId="{FD21734C-4822-4DFD-87C9-699476E7F77E}" type="presParOf" srcId="{2C7AAF6B-B67F-4A81-976A-676F2CB25928}" destId="{A85CA988-F396-4607-86DD-056D9018DDC3}" srcOrd="1" destOrd="0" presId="urn:microsoft.com/office/officeart/2009/3/layout/RandomtoResultProcess"/>
    <dgm:cxn modelId="{6143551A-0E5D-45C3-8B42-F5AE81208BA5}" type="presParOf" srcId="{2C7AAF6B-B67F-4A81-976A-676F2CB25928}" destId="{B3222784-5455-43B4-914B-F5EABDF690E2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E60F08-2E91-45F3-9107-8FB5C66CF870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A31CAD6-AA20-46B4-9EBC-A74886EBDC06}">
      <dgm:prSet phldrT="[Text]"/>
      <dgm:spPr>
        <a:solidFill>
          <a:srgbClr val="C00000"/>
        </a:solidFill>
        <a:scene3d>
          <a:camera prst="orthographicFront"/>
          <a:lightRig rig="threePt" dir="t"/>
        </a:scene3d>
        <a:sp3d extrusionH="76200" contourW="12700">
          <a:bevelT/>
          <a:extrusionClr>
            <a:srgbClr val="00B050"/>
          </a:extrusionClr>
          <a:contourClr>
            <a:srgbClr val="FF0000"/>
          </a:contourClr>
        </a:sp3d>
      </dgm:spPr>
      <dgm:t>
        <a:bodyPr/>
        <a:lstStyle/>
        <a:p>
          <a:r>
            <a:rPr lang="nl-BE" dirty="0" smtClean="0"/>
            <a:t>Papers</a:t>
          </a:r>
          <a:endParaRPr lang="en-GB" dirty="0"/>
        </a:p>
      </dgm:t>
    </dgm:pt>
    <dgm:pt modelId="{D780A065-66F6-4520-8A91-D49AF4087039}" type="parTrans" cxnId="{53A90AC5-52EC-43DF-9AEA-44A194E2ADCB}">
      <dgm:prSet/>
      <dgm:spPr/>
      <dgm:t>
        <a:bodyPr/>
        <a:lstStyle/>
        <a:p>
          <a:endParaRPr lang="en-GB"/>
        </a:p>
      </dgm:t>
    </dgm:pt>
    <dgm:pt modelId="{A27324D9-9FE7-49ED-8A55-8609615C30D4}" type="sibTrans" cxnId="{53A90AC5-52EC-43DF-9AEA-44A194E2ADCB}">
      <dgm:prSet/>
      <dgm:spPr/>
      <dgm:t>
        <a:bodyPr/>
        <a:lstStyle/>
        <a:p>
          <a:endParaRPr lang="en-GB"/>
        </a:p>
      </dgm:t>
    </dgm:pt>
    <dgm:pt modelId="{20E6A8D9-4181-436D-B1CE-70A6C78FA3F9}">
      <dgm:prSet phldrT="[Text]"/>
      <dgm:spPr>
        <a:solidFill>
          <a:srgbClr val="00B050"/>
        </a:solidFill>
        <a:scene3d>
          <a:camera prst="orthographicFront"/>
          <a:lightRig rig="threePt" dir="t"/>
        </a:scene3d>
        <a:sp3d extrusionH="76200">
          <a:bevelT/>
          <a:extrusionClr>
            <a:srgbClr val="00B050"/>
          </a:extrusionClr>
        </a:sp3d>
      </dgm:spPr>
      <dgm:t>
        <a:bodyPr/>
        <a:lstStyle/>
        <a:p>
          <a:r>
            <a:rPr lang="nl-BE" dirty="0" smtClean="0"/>
            <a:t>Posters</a:t>
          </a:r>
          <a:endParaRPr lang="en-GB" dirty="0"/>
        </a:p>
      </dgm:t>
    </dgm:pt>
    <dgm:pt modelId="{73FDC8E9-6BF9-407C-A429-3A56D9735BFD}" type="parTrans" cxnId="{DA98E863-6866-47B4-8689-D05B94DD4EE4}">
      <dgm:prSet/>
      <dgm:spPr/>
      <dgm:t>
        <a:bodyPr/>
        <a:lstStyle/>
        <a:p>
          <a:endParaRPr lang="en-GB"/>
        </a:p>
      </dgm:t>
    </dgm:pt>
    <dgm:pt modelId="{113F4119-AA5F-4A06-8DA7-9FC69D42DE31}" type="sibTrans" cxnId="{DA98E863-6866-47B4-8689-D05B94DD4EE4}">
      <dgm:prSet/>
      <dgm:spPr/>
      <dgm:t>
        <a:bodyPr/>
        <a:lstStyle/>
        <a:p>
          <a:endParaRPr lang="en-GB"/>
        </a:p>
      </dgm:t>
    </dgm:pt>
    <dgm:pt modelId="{BF9FEC56-8BA8-4185-A942-A7129CD4FEBF}">
      <dgm:prSet phldrT="[Text]"/>
      <dgm:spPr>
        <a:scene3d>
          <a:camera prst="orthographicFront"/>
          <a:lightRig rig="threePt" dir="t"/>
        </a:scene3d>
        <a:sp3d extrusionH="76200">
          <a:bevelT/>
          <a:extrusionClr>
            <a:srgbClr val="00B050"/>
          </a:extrusionClr>
        </a:sp3d>
      </dgm:spPr>
      <dgm:t>
        <a:bodyPr/>
        <a:lstStyle/>
        <a:p>
          <a:r>
            <a:rPr lang="nl-BE" dirty="0" err="1" smtClean="0"/>
            <a:t>Working</a:t>
          </a:r>
          <a:r>
            <a:rPr lang="nl-BE" dirty="0" smtClean="0"/>
            <a:t> </a:t>
          </a:r>
          <a:r>
            <a:rPr lang="nl-BE" dirty="0" err="1" smtClean="0"/>
            <a:t>groups</a:t>
          </a:r>
          <a:endParaRPr lang="en-GB" dirty="0"/>
        </a:p>
      </dgm:t>
    </dgm:pt>
    <dgm:pt modelId="{9892926D-D9CA-4E9D-A253-71409B301FB3}" type="parTrans" cxnId="{57AF1A87-FF4E-43FD-8E4A-40D2351686BE}">
      <dgm:prSet/>
      <dgm:spPr/>
      <dgm:t>
        <a:bodyPr/>
        <a:lstStyle/>
        <a:p>
          <a:endParaRPr lang="en-GB"/>
        </a:p>
      </dgm:t>
    </dgm:pt>
    <dgm:pt modelId="{84F3B118-7DD8-47BC-B774-B6F7CB051A97}" type="sibTrans" cxnId="{57AF1A87-FF4E-43FD-8E4A-40D2351686BE}">
      <dgm:prSet/>
      <dgm:spPr/>
      <dgm:t>
        <a:bodyPr/>
        <a:lstStyle/>
        <a:p>
          <a:endParaRPr lang="en-GB"/>
        </a:p>
      </dgm:t>
    </dgm:pt>
    <dgm:pt modelId="{A02F4AF0-63BA-4C95-B1D3-CB4A08126D80}">
      <dgm:prSet phldrT="[Text]" phldr="1"/>
      <dgm:spPr/>
      <dgm:t>
        <a:bodyPr/>
        <a:lstStyle/>
        <a:p>
          <a:endParaRPr lang="en-GB"/>
        </a:p>
      </dgm:t>
    </dgm:pt>
    <dgm:pt modelId="{0AA078D9-B90E-4563-AB92-0E7FE794ED25}" type="parTrans" cxnId="{F17E29EF-13B0-49E9-8B4C-D29249DA0507}">
      <dgm:prSet/>
      <dgm:spPr/>
      <dgm:t>
        <a:bodyPr/>
        <a:lstStyle/>
        <a:p>
          <a:endParaRPr lang="en-GB"/>
        </a:p>
      </dgm:t>
    </dgm:pt>
    <dgm:pt modelId="{2191B404-8B96-4D8E-84C3-13654D580DC2}" type="sibTrans" cxnId="{F17E29EF-13B0-49E9-8B4C-D29249DA0507}">
      <dgm:prSet/>
      <dgm:spPr/>
      <dgm:t>
        <a:bodyPr/>
        <a:lstStyle/>
        <a:p>
          <a:endParaRPr lang="en-GB"/>
        </a:p>
      </dgm:t>
    </dgm:pt>
    <dgm:pt modelId="{EDEDA3A6-834C-4EF3-89D0-79E58713A2F7}">
      <dgm:prSet phldrT="[Text]" custT="1"/>
      <dgm:spPr>
        <a:scene3d>
          <a:camera prst="orthographicFront"/>
          <a:lightRig rig="threePt" dir="t"/>
        </a:scene3d>
        <a:sp3d extrusionH="76200">
          <a:bevelT/>
          <a:extrusionClr>
            <a:srgbClr val="00B050"/>
          </a:extrusionClr>
        </a:sp3d>
      </dgm:spPr>
      <dgm:t>
        <a:bodyPr/>
        <a:lstStyle/>
        <a:p>
          <a:r>
            <a:rPr lang="en-GB" sz="1000" noProof="0" dirty="0" smtClean="0"/>
            <a:t>Recommendations – documentation,  Guidance</a:t>
          </a:r>
          <a:endParaRPr lang="en-GB" sz="1000" noProof="0" dirty="0"/>
        </a:p>
      </dgm:t>
    </dgm:pt>
    <dgm:pt modelId="{2DF54AE6-ED2C-4AA0-8D8F-3DF3B36304EE}" type="parTrans" cxnId="{F1AA0706-EBAD-4F37-90E8-DBA3DA363725}">
      <dgm:prSet/>
      <dgm:spPr/>
      <dgm:t>
        <a:bodyPr/>
        <a:lstStyle/>
        <a:p>
          <a:endParaRPr lang="en-GB"/>
        </a:p>
      </dgm:t>
    </dgm:pt>
    <dgm:pt modelId="{566E7D48-9BD0-400E-81BB-251BC98568BE}" type="sibTrans" cxnId="{F1AA0706-EBAD-4F37-90E8-DBA3DA363725}">
      <dgm:prSet/>
      <dgm:spPr/>
      <dgm:t>
        <a:bodyPr/>
        <a:lstStyle/>
        <a:p>
          <a:endParaRPr lang="en-GB"/>
        </a:p>
      </dgm:t>
    </dgm:pt>
    <dgm:pt modelId="{D55DDDE9-514B-413C-97E9-36AAB45CBEF9}">
      <dgm:prSet phldrT="[Text]" custT="1"/>
      <dgm:spPr>
        <a:scene3d>
          <a:camera prst="orthographicFront"/>
          <a:lightRig rig="threePt" dir="t"/>
        </a:scene3d>
        <a:sp3d extrusionH="76200">
          <a:bevelT/>
          <a:extrusionClr>
            <a:srgbClr val="00B050"/>
          </a:extrusionClr>
        </a:sp3d>
      </dgm:spPr>
      <dgm:t>
        <a:bodyPr/>
        <a:lstStyle/>
        <a:p>
          <a:endParaRPr lang="en-GB"/>
        </a:p>
      </dgm:t>
    </dgm:pt>
    <dgm:pt modelId="{F40CA779-35C0-47EA-ABDF-97C34168231F}" type="parTrans" cxnId="{12931338-4E21-4146-A002-8DA6FE942FEB}">
      <dgm:prSet/>
      <dgm:spPr/>
      <dgm:t>
        <a:bodyPr/>
        <a:lstStyle/>
        <a:p>
          <a:endParaRPr lang="en-GB"/>
        </a:p>
      </dgm:t>
    </dgm:pt>
    <dgm:pt modelId="{C48E4575-5AC3-4D41-BAB0-5870B3781BD1}" type="sibTrans" cxnId="{12931338-4E21-4146-A002-8DA6FE942FEB}">
      <dgm:prSet/>
      <dgm:spPr/>
      <dgm:t>
        <a:bodyPr/>
        <a:lstStyle/>
        <a:p>
          <a:endParaRPr lang="en-GB"/>
        </a:p>
      </dgm:t>
    </dgm:pt>
    <dgm:pt modelId="{2587EF17-B3F8-4D59-8AA2-C5D32E011DD9}">
      <dgm:prSet phldrT="[Text]" custT="1"/>
      <dgm:spPr>
        <a:scene3d>
          <a:camera prst="orthographicFront"/>
          <a:lightRig rig="threePt" dir="t"/>
        </a:scene3d>
        <a:sp3d extrusionH="76200">
          <a:bevelT/>
          <a:extrusionClr>
            <a:srgbClr val="00B050"/>
          </a:extrusionClr>
        </a:sp3d>
      </dgm:spPr>
      <dgm:t>
        <a:bodyPr/>
        <a:lstStyle/>
        <a:p>
          <a:endParaRPr lang="en-GB" sz="1000" noProof="0" dirty="0"/>
        </a:p>
      </dgm:t>
    </dgm:pt>
    <dgm:pt modelId="{A6FDA568-52E8-4130-A4EF-28F9474FD070}" type="parTrans" cxnId="{1858E012-B3C0-46D8-BE29-70DC7E6C5BF7}">
      <dgm:prSet/>
      <dgm:spPr/>
      <dgm:t>
        <a:bodyPr/>
        <a:lstStyle/>
        <a:p>
          <a:endParaRPr lang="en-GB"/>
        </a:p>
      </dgm:t>
    </dgm:pt>
    <dgm:pt modelId="{012AD64D-A203-47FB-B727-89F006D96ECE}" type="sibTrans" cxnId="{1858E012-B3C0-46D8-BE29-70DC7E6C5BF7}">
      <dgm:prSet/>
      <dgm:spPr/>
      <dgm:t>
        <a:bodyPr/>
        <a:lstStyle/>
        <a:p>
          <a:endParaRPr lang="en-GB"/>
        </a:p>
      </dgm:t>
    </dgm:pt>
    <dgm:pt modelId="{C9836589-108D-45F1-95CD-B7E1C92AF3F2}" type="pres">
      <dgm:prSet presAssocID="{3CE60F08-2E91-45F3-9107-8FB5C66CF870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BE9EC50-8036-4A05-A73A-406E3C8EAB44}" type="pres">
      <dgm:prSet presAssocID="{3CE60F08-2E91-45F3-9107-8FB5C66CF870}" presName="ellipse" presStyleLbl="trBgShp" presStyleIdx="0" presStyleCnt="1"/>
      <dgm:spPr>
        <a:scene3d>
          <a:camera prst="orthographicFront"/>
          <a:lightRig rig="threePt" dir="t"/>
        </a:scene3d>
        <a:sp3d extrusionH="76200">
          <a:bevelT/>
          <a:extrusionClr>
            <a:srgbClr val="00B050"/>
          </a:extrusionClr>
        </a:sp3d>
      </dgm:spPr>
    </dgm:pt>
    <dgm:pt modelId="{79156B9B-530E-4F6B-A2CF-C3861FAD05A8}" type="pres">
      <dgm:prSet presAssocID="{3CE60F08-2E91-45F3-9107-8FB5C66CF870}" presName="arrow1" presStyleLbl="fgShp" presStyleIdx="0" presStyleCnt="1"/>
      <dgm:spPr>
        <a:scene3d>
          <a:camera prst="orthographicFront"/>
          <a:lightRig rig="threePt" dir="t"/>
        </a:scene3d>
        <a:sp3d extrusionH="76200">
          <a:bevelT/>
          <a:extrusionClr>
            <a:srgbClr val="00B050"/>
          </a:extrusionClr>
        </a:sp3d>
      </dgm:spPr>
    </dgm:pt>
    <dgm:pt modelId="{168AB0BB-2B90-43AC-933A-F6E9BE40A35C}" type="pres">
      <dgm:prSet presAssocID="{3CE60F08-2E91-45F3-9107-8FB5C66CF870}" presName="rectangle" presStyleLbl="revTx" presStyleIdx="0" presStyleCnt="1" custScaleX="12926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A5F8E3-4DCF-4CFE-A0A3-BB3A9FA53BDC}" type="pres">
      <dgm:prSet presAssocID="{20E6A8D9-4181-436D-B1CE-70A6C78FA3F9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5BEC8C2-BE5E-4DBC-98D4-F0FC5D6BF187}" type="pres">
      <dgm:prSet presAssocID="{BF9FEC56-8BA8-4185-A942-A7129CD4FEBF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83881B8-61E8-4287-B700-39A32F3165B7}" type="pres">
      <dgm:prSet presAssocID="{EDEDA3A6-834C-4EF3-89D0-79E58713A2F7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07EB4A7-E077-470B-9502-86DE0FCD7AC9}" type="pres">
      <dgm:prSet presAssocID="{3CE60F08-2E91-45F3-9107-8FB5C66CF870}" presName="funnel" presStyleLbl="trAlignAcc1" presStyleIdx="0" presStyleCnt="1"/>
      <dgm:spPr>
        <a:solidFill>
          <a:srgbClr val="1E5DFC">
            <a:alpha val="40000"/>
          </a:srgbClr>
        </a:solidFill>
        <a:scene3d>
          <a:camera prst="orthographicFront"/>
          <a:lightRig rig="threePt" dir="t"/>
        </a:scene3d>
        <a:sp3d extrusionH="76200">
          <a:bevelT/>
          <a:extrusionClr>
            <a:srgbClr val="00B050"/>
          </a:extrusionClr>
        </a:sp3d>
      </dgm:spPr>
    </dgm:pt>
  </dgm:ptLst>
  <dgm:cxnLst>
    <dgm:cxn modelId="{57AF1A87-FF4E-43FD-8E4A-40D2351686BE}" srcId="{3CE60F08-2E91-45F3-9107-8FB5C66CF870}" destId="{BF9FEC56-8BA8-4185-A942-A7129CD4FEBF}" srcOrd="2" destOrd="0" parTransId="{9892926D-D9CA-4E9D-A253-71409B301FB3}" sibTransId="{84F3B118-7DD8-47BC-B774-B6F7CB051A97}"/>
    <dgm:cxn modelId="{861CBCDC-B3E5-4BF3-A399-D8684F7CA072}" type="presOf" srcId="{BF9FEC56-8BA8-4185-A942-A7129CD4FEBF}" destId="{84A5F8E3-4DCF-4CFE-A0A3-BB3A9FA53BDC}" srcOrd="0" destOrd="0" presId="urn:microsoft.com/office/officeart/2005/8/layout/funnel1"/>
    <dgm:cxn modelId="{DA98E863-6866-47B4-8689-D05B94DD4EE4}" srcId="{3CE60F08-2E91-45F3-9107-8FB5C66CF870}" destId="{20E6A8D9-4181-436D-B1CE-70A6C78FA3F9}" srcOrd="1" destOrd="0" parTransId="{73FDC8E9-6BF9-407C-A429-3A56D9735BFD}" sibTransId="{113F4119-AA5F-4A06-8DA7-9FC69D42DE31}"/>
    <dgm:cxn modelId="{FF43EE13-995E-415B-8862-DFF6B5134D17}" type="presOf" srcId="{3CE60F08-2E91-45F3-9107-8FB5C66CF870}" destId="{C9836589-108D-45F1-95CD-B7E1C92AF3F2}" srcOrd="0" destOrd="0" presId="urn:microsoft.com/office/officeart/2005/8/layout/funnel1"/>
    <dgm:cxn modelId="{295526CD-CC98-4A36-AD05-7DD8850C6B02}" type="presOf" srcId="{20E6A8D9-4181-436D-B1CE-70A6C78FA3F9}" destId="{15BEC8C2-BE5E-4DBC-98D4-F0FC5D6BF187}" srcOrd="0" destOrd="0" presId="urn:microsoft.com/office/officeart/2005/8/layout/funnel1"/>
    <dgm:cxn modelId="{53A90AC5-52EC-43DF-9AEA-44A194E2ADCB}" srcId="{3CE60F08-2E91-45F3-9107-8FB5C66CF870}" destId="{9A31CAD6-AA20-46B4-9EBC-A74886EBDC06}" srcOrd="0" destOrd="0" parTransId="{D780A065-66F6-4520-8A91-D49AF4087039}" sibTransId="{A27324D9-9FE7-49ED-8A55-8609615C30D4}"/>
    <dgm:cxn modelId="{2BF1575B-1DD0-4DC5-97D4-111BBA7ADE0C}" type="presOf" srcId="{EDEDA3A6-834C-4EF3-89D0-79E58713A2F7}" destId="{168AB0BB-2B90-43AC-933A-F6E9BE40A35C}" srcOrd="0" destOrd="0" presId="urn:microsoft.com/office/officeart/2005/8/layout/funnel1"/>
    <dgm:cxn modelId="{F17E29EF-13B0-49E9-8B4C-D29249DA0507}" srcId="{3CE60F08-2E91-45F3-9107-8FB5C66CF870}" destId="{A02F4AF0-63BA-4C95-B1D3-CB4A08126D80}" srcOrd="6" destOrd="0" parTransId="{0AA078D9-B90E-4563-AB92-0E7FE794ED25}" sibTransId="{2191B404-8B96-4D8E-84C3-13654D580DC2}"/>
    <dgm:cxn modelId="{1858E012-B3C0-46D8-BE29-70DC7E6C5BF7}" srcId="{3CE60F08-2E91-45F3-9107-8FB5C66CF870}" destId="{2587EF17-B3F8-4D59-8AA2-C5D32E011DD9}" srcOrd="5" destOrd="0" parTransId="{A6FDA568-52E8-4130-A4EF-28F9474FD070}" sibTransId="{012AD64D-A203-47FB-B727-89F006D96ECE}"/>
    <dgm:cxn modelId="{12931338-4E21-4146-A002-8DA6FE942FEB}" srcId="{3CE60F08-2E91-45F3-9107-8FB5C66CF870}" destId="{D55DDDE9-514B-413C-97E9-36AAB45CBEF9}" srcOrd="4" destOrd="0" parTransId="{F40CA779-35C0-47EA-ABDF-97C34168231F}" sibTransId="{C48E4575-5AC3-4D41-BAB0-5870B3781BD1}"/>
    <dgm:cxn modelId="{F1AA0706-EBAD-4F37-90E8-DBA3DA363725}" srcId="{3CE60F08-2E91-45F3-9107-8FB5C66CF870}" destId="{EDEDA3A6-834C-4EF3-89D0-79E58713A2F7}" srcOrd="3" destOrd="0" parTransId="{2DF54AE6-ED2C-4AA0-8D8F-3DF3B36304EE}" sibTransId="{566E7D48-9BD0-400E-81BB-251BC98568BE}"/>
    <dgm:cxn modelId="{AD73ABB7-8BD4-4B0D-82AE-1D5CD1C4E6C3}" type="presOf" srcId="{9A31CAD6-AA20-46B4-9EBC-A74886EBDC06}" destId="{783881B8-61E8-4287-B700-39A32F3165B7}" srcOrd="0" destOrd="0" presId="urn:microsoft.com/office/officeart/2005/8/layout/funnel1"/>
    <dgm:cxn modelId="{F67740F8-71F1-4BF7-9C05-FB8C5A827127}" type="presParOf" srcId="{C9836589-108D-45F1-95CD-B7E1C92AF3F2}" destId="{5BE9EC50-8036-4A05-A73A-406E3C8EAB44}" srcOrd="0" destOrd="0" presId="urn:microsoft.com/office/officeart/2005/8/layout/funnel1"/>
    <dgm:cxn modelId="{D8C6D815-7BF3-4006-8B8E-AA3DC292AA35}" type="presParOf" srcId="{C9836589-108D-45F1-95CD-B7E1C92AF3F2}" destId="{79156B9B-530E-4F6B-A2CF-C3861FAD05A8}" srcOrd="1" destOrd="0" presId="urn:microsoft.com/office/officeart/2005/8/layout/funnel1"/>
    <dgm:cxn modelId="{58F834A7-BE5C-4B7C-B8E4-A90E107B37DE}" type="presParOf" srcId="{C9836589-108D-45F1-95CD-B7E1C92AF3F2}" destId="{168AB0BB-2B90-43AC-933A-F6E9BE40A35C}" srcOrd="2" destOrd="0" presId="urn:microsoft.com/office/officeart/2005/8/layout/funnel1"/>
    <dgm:cxn modelId="{C7AD8098-94A9-4C47-A6AF-728B3E506DE9}" type="presParOf" srcId="{C9836589-108D-45F1-95CD-B7E1C92AF3F2}" destId="{84A5F8E3-4DCF-4CFE-A0A3-BB3A9FA53BDC}" srcOrd="3" destOrd="0" presId="urn:microsoft.com/office/officeart/2005/8/layout/funnel1"/>
    <dgm:cxn modelId="{B79A3EFA-6320-4537-82A3-051FCA226595}" type="presParOf" srcId="{C9836589-108D-45F1-95CD-B7E1C92AF3F2}" destId="{15BEC8C2-BE5E-4DBC-98D4-F0FC5D6BF187}" srcOrd="4" destOrd="0" presId="urn:microsoft.com/office/officeart/2005/8/layout/funnel1"/>
    <dgm:cxn modelId="{A0327AFF-9356-496B-A34A-FD21D2565F97}" type="presParOf" srcId="{C9836589-108D-45F1-95CD-B7E1C92AF3F2}" destId="{783881B8-61E8-4287-B700-39A32F3165B7}" srcOrd="5" destOrd="0" presId="urn:microsoft.com/office/officeart/2005/8/layout/funnel1"/>
    <dgm:cxn modelId="{257FCBAF-8BC1-45B6-8ED8-6662FEA4AE26}" type="presParOf" srcId="{C9836589-108D-45F1-95CD-B7E1C92AF3F2}" destId="{507EB4A7-E077-470B-9502-86DE0FCD7AC9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9A8F6A-2383-4EE7-BBFA-51D22D20CACA}">
      <dsp:nvSpPr>
        <dsp:cNvPr id="0" name=""/>
        <dsp:cNvSpPr/>
      </dsp:nvSpPr>
      <dsp:spPr>
        <a:xfrm>
          <a:off x="409234" y="519523"/>
          <a:ext cx="1457846" cy="480426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800" kern="1200" dirty="0" smtClean="0"/>
            <a:t>Information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800" kern="1200" dirty="0" smtClean="0"/>
            <a:t>Networking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800" kern="1200" dirty="0" smtClean="0"/>
            <a:t>Workshops</a:t>
          </a:r>
          <a:endParaRPr lang="en-GB" sz="800" kern="1200" dirty="0"/>
        </a:p>
      </dsp:txBody>
      <dsp:txXfrm>
        <a:off x="409234" y="519523"/>
        <a:ext cx="1457846" cy="480426"/>
      </dsp:txXfrm>
    </dsp:sp>
    <dsp:sp modelId="{D795D500-80AA-4EF2-890D-80323C9C7E7D}">
      <dsp:nvSpPr>
        <dsp:cNvPr id="0" name=""/>
        <dsp:cNvSpPr/>
      </dsp:nvSpPr>
      <dsp:spPr>
        <a:xfrm>
          <a:off x="409234" y="1532578"/>
          <a:ext cx="1457846" cy="900085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800" kern="1200" dirty="0" smtClean="0"/>
            <a:t>Input</a:t>
          </a:r>
          <a:endParaRPr lang="en-GB" sz="3800" kern="1200" dirty="0"/>
        </a:p>
      </dsp:txBody>
      <dsp:txXfrm>
        <a:off x="409234" y="1532578"/>
        <a:ext cx="1457846" cy="900085"/>
      </dsp:txXfrm>
    </dsp:sp>
    <dsp:sp modelId="{0818048F-C3E9-49C3-B6C6-1E191A78C10B}">
      <dsp:nvSpPr>
        <dsp:cNvPr id="0" name=""/>
        <dsp:cNvSpPr/>
      </dsp:nvSpPr>
      <dsp:spPr>
        <a:xfrm>
          <a:off x="407577" y="373407"/>
          <a:ext cx="115965" cy="1159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BD0DCB-14E7-444E-944B-7C979620E8DE}">
      <dsp:nvSpPr>
        <dsp:cNvPr id="0" name=""/>
        <dsp:cNvSpPr/>
      </dsp:nvSpPr>
      <dsp:spPr>
        <a:xfrm>
          <a:off x="488753" y="211056"/>
          <a:ext cx="115965" cy="1159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DF99C2-96D7-422B-B4D9-2C07E4C2928C}">
      <dsp:nvSpPr>
        <dsp:cNvPr id="0" name=""/>
        <dsp:cNvSpPr/>
      </dsp:nvSpPr>
      <dsp:spPr>
        <a:xfrm>
          <a:off x="683574" y="243526"/>
          <a:ext cx="182230" cy="1822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527ABC-62E0-4217-B7C7-E82F68851A2F}">
      <dsp:nvSpPr>
        <dsp:cNvPr id="0" name=""/>
        <dsp:cNvSpPr/>
      </dsp:nvSpPr>
      <dsp:spPr>
        <a:xfrm>
          <a:off x="845925" y="64940"/>
          <a:ext cx="115965" cy="1159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0E87B9-F93F-4676-AA46-9DB41A587E07}">
      <dsp:nvSpPr>
        <dsp:cNvPr id="0" name=""/>
        <dsp:cNvSpPr/>
      </dsp:nvSpPr>
      <dsp:spPr>
        <a:xfrm>
          <a:off x="1056982" y="0"/>
          <a:ext cx="115965" cy="1159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52EE75-4AB7-4118-AAAF-5CB2E03C513D}">
      <dsp:nvSpPr>
        <dsp:cNvPr id="0" name=""/>
        <dsp:cNvSpPr/>
      </dsp:nvSpPr>
      <dsp:spPr>
        <a:xfrm>
          <a:off x="1316744" y="113645"/>
          <a:ext cx="115965" cy="1159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84A546-0756-47FF-BCB9-C8796A92F2A1}">
      <dsp:nvSpPr>
        <dsp:cNvPr id="0" name=""/>
        <dsp:cNvSpPr/>
      </dsp:nvSpPr>
      <dsp:spPr>
        <a:xfrm>
          <a:off x="1479095" y="194821"/>
          <a:ext cx="182230" cy="1822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E5A37C-2F5A-4971-8CD8-A668332C4200}">
      <dsp:nvSpPr>
        <dsp:cNvPr id="0" name=""/>
        <dsp:cNvSpPr/>
      </dsp:nvSpPr>
      <dsp:spPr>
        <a:xfrm>
          <a:off x="1706386" y="373407"/>
          <a:ext cx="115965" cy="1159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A48A3C-8295-428D-8A5B-6AD5C36D0EB0}">
      <dsp:nvSpPr>
        <dsp:cNvPr id="0" name=""/>
        <dsp:cNvSpPr/>
      </dsp:nvSpPr>
      <dsp:spPr>
        <a:xfrm>
          <a:off x="1803797" y="551993"/>
          <a:ext cx="115965" cy="1159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B70D3B-318F-4505-95BA-AC28B5FD3EFA}">
      <dsp:nvSpPr>
        <dsp:cNvPr id="0" name=""/>
        <dsp:cNvSpPr/>
      </dsp:nvSpPr>
      <dsp:spPr>
        <a:xfrm>
          <a:off x="959571" y="211056"/>
          <a:ext cx="298195" cy="298195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2D34CA-75D0-401E-923E-DE63DC02A412}">
      <dsp:nvSpPr>
        <dsp:cNvPr id="0" name=""/>
        <dsp:cNvSpPr/>
      </dsp:nvSpPr>
      <dsp:spPr>
        <a:xfrm>
          <a:off x="326402" y="827990"/>
          <a:ext cx="115965" cy="115965"/>
        </a:xfrm>
        <a:prstGeom prst="ellipse">
          <a:avLst/>
        </a:prstGeom>
        <a:solidFill>
          <a:srgbClr val="FFC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89FC82-27BA-450B-8DE9-0DEF050E396C}">
      <dsp:nvSpPr>
        <dsp:cNvPr id="0" name=""/>
        <dsp:cNvSpPr/>
      </dsp:nvSpPr>
      <dsp:spPr>
        <a:xfrm>
          <a:off x="423812" y="974106"/>
          <a:ext cx="182230" cy="1822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5903A6-E208-44D9-A8B0-B49D67E9442C}">
      <dsp:nvSpPr>
        <dsp:cNvPr id="0" name=""/>
        <dsp:cNvSpPr/>
      </dsp:nvSpPr>
      <dsp:spPr>
        <a:xfrm>
          <a:off x="667339" y="1103987"/>
          <a:ext cx="265063" cy="265063"/>
        </a:xfrm>
        <a:prstGeom prst="ellipse">
          <a:avLst/>
        </a:prstGeom>
        <a:solidFill>
          <a:srgbClr val="DF7FCA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A2EFE9-1047-4769-8033-48AC73D9295F}">
      <dsp:nvSpPr>
        <dsp:cNvPr id="0" name=""/>
        <dsp:cNvSpPr/>
      </dsp:nvSpPr>
      <dsp:spPr>
        <a:xfrm>
          <a:off x="1008276" y="1315044"/>
          <a:ext cx="115965" cy="1159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0BC1E0-A160-436C-922C-536A3BD8154E}">
      <dsp:nvSpPr>
        <dsp:cNvPr id="0" name=""/>
        <dsp:cNvSpPr/>
      </dsp:nvSpPr>
      <dsp:spPr>
        <a:xfrm>
          <a:off x="1073217" y="1103987"/>
          <a:ext cx="182230" cy="1822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874BFD-A6E1-46DD-80C8-DBB190AF90C6}">
      <dsp:nvSpPr>
        <dsp:cNvPr id="0" name=""/>
        <dsp:cNvSpPr/>
      </dsp:nvSpPr>
      <dsp:spPr>
        <a:xfrm>
          <a:off x="1235568" y="1331279"/>
          <a:ext cx="115965" cy="1159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243FA4-AA89-4A6E-BE44-B609F3017766}">
      <dsp:nvSpPr>
        <dsp:cNvPr id="0" name=""/>
        <dsp:cNvSpPr/>
      </dsp:nvSpPr>
      <dsp:spPr>
        <a:xfrm>
          <a:off x="1381684" y="1071517"/>
          <a:ext cx="265063" cy="265063"/>
        </a:xfrm>
        <a:prstGeom prst="ellipse">
          <a:avLst/>
        </a:prstGeom>
        <a:solidFill>
          <a:srgbClr val="00B0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06E603-6F16-4BA2-B515-F7FD9227096B}">
      <dsp:nvSpPr>
        <dsp:cNvPr id="0" name=""/>
        <dsp:cNvSpPr/>
      </dsp:nvSpPr>
      <dsp:spPr>
        <a:xfrm>
          <a:off x="1738856" y="1006577"/>
          <a:ext cx="182230" cy="1822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A0D5B1-FD15-4914-9E82-3DC8508C2382}">
      <dsp:nvSpPr>
        <dsp:cNvPr id="0" name=""/>
        <dsp:cNvSpPr/>
      </dsp:nvSpPr>
      <dsp:spPr>
        <a:xfrm>
          <a:off x="1921087" y="243256"/>
          <a:ext cx="535186" cy="1021728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BF8EF1-7379-4DB7-8CEB-529A4E56ECA1}">
      <dsp:nvSpPr>
        <dsp:cNvPr id="0" name=""/>
        <dsp:cNvSpPr/>
      </dsp:nvSpPr>
      <dsp:spPr>
        <a:xfrm>
          <a:off x="2358967" y="243256"/>
          <a:ext cx="535186" cy="1021728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7073B6-220D-4C82-8EAD-18F5945D497E}">
      <dsp:nvSpPr>
        <dsp:cNvPr id="0" name=""/>
        <dsp:cNvSpPr/>
      </dsp:nvSpPr>
      <dsp:spPr>
        <a:xfrm>
          <a:off x="3003623" y="170773"/>
          <a:ext cx="1240658" cy="12406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noProof="0" dirty="0" smtClean="0"/>
            <a:t>Recommendations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noProof="0" dirty="0" smtClean="0"/>
            <a:t>Guidance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noProof="0" dirty="0" smtClean="0"/>
            <a:t>Return of experience</a:t>
          </a:r>
          <a:endParaRPr lang="en-GB" sz="800" kern="1200" noProof="0" dirty="0"/>
        </a:p>
      </dsp:txBody>
      <dsp:txXfrm>
        <a:off x="3185313" y="352463"/>
        <a:ext cx="877278" cy="877278"/>
      </dsp:txXfrm>
    </dsp:sp>
    <dsp:sp modelId="{A85CA988-F396-4607-86DD-056D9018DDC3}">
      <dsp:nvSpPr>
        <dsp:cNvPr id="0" name=""/>
        <dsp:cNvSpPr/>
      </dsp:nvSpPr>
      <dsp:spPr>
        <a:xfrm>
          <a:off x="2894153" y="1532578"/>
          <a:ext cx="1459598" cy="900085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3800" kern="1200" dirty="0" smtClean="0"/>
            <a:t>output</a:t>
          </a:r>
          <a:endParaRPr lang="en-GB" sz="3800" kern="1200" dirty="0"/>
        </a:p>
      </dsp:txBody>
      <dsp:txXfrm>
        <a:off x="2894153" y="1532578"/>
        <a:ext cx="1459598" cy="9000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E9EC50-8036-4A05-A73A-406E3C8EAB44}">
      <dsp:nvSpPr>
        <dsp:cNvPr id="0" name=""/>
        <dsp:cNvSpPr/>
      </dsp:nvSpPr>
      <dsp:spPr>
        <a:xfrm>
          <a:off x="473415" y="443395"/>
          <a:ext cx="1730044" cy="600821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 extrusionH="76200">
          <a:bevelT/>
          <a:extrusionClr>
            <a:srgbClr val="00B050"/>
          </a:extrusion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156B9B-530E-4F6B-A2CF-C3861FAD05A8}">
      <dsp:nvSpPr>
        <dsp:cNvPr id="0" name=""/>
        <dsp:cNvSpPr/>
      </dsp:nvSpPr>
      <dsp:spPr>
        <a:xfrm>
          <a:off x="1173479" y="1914603"/>
          <a:ext cx="335279" cy="214579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extrusionH="76200">
          <a:bevelT/>
          <a:extrusionClr>
            <a:srgbClr val="00B050"/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8AB0BB-2B90-43AC-933A-F6E9BE40A35C}">
      <dsp:nvSpPr>
        <dsp:cNvPr id="0" name=""/>
        <dsp:cNvSpPr/>
      </dsp:nvSpPr>
      <dsp:spPr>
        <a:xfrm>
          <a:off x="300984" y="2086267"/>
          <a:ext cx="2080270" cy="402336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/>
        </a:scene3d>
        <a:sp3d extrusionH="76200">
          <a:bevelT/>
          <a:extrusionClr>
            <a:srgbClr val="00B050"/>
          </a:extrusion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noProof="0" dirty="0" smtClean="0"/>
            <a:t>Recommendations – documentation,  Guidance</a:t>
          </a:r>
          <a:endParaRPr lang="en-GB" sz="1000" kern="1200" noProof="0" dirty="0"/>
        </a:p>
      </dsp:txBody>
      <dsp:txXfrm>
        <a:off x="300984" y="2086267"/>
        <a:ext cx="2080270" cy="402336"/>
      </dsp:txXfrm>
    </dsp:sp>
    <dsp:sp modelId="{84A5F8E3-4DCF-4CFE-A0A3-BB3A9FA53BDC}">
      <dsp:nvSpPr>
        <dsp:cNvPr id="0" name=""/>
        <dsp:cNvSpPr/>
      </dsp:nvSpPr>
      <dsp:spPr>
        <a:xfrm>
          <a:off x="1102400" y="1090619"/>
          <a:ext cx="603504" cy="6035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extrusionH="76200">
          <a:bevelT/>
          <a:extrusionClr>
            <a:srgbClr val="00B050"/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800" kern="1200" dirty="0" err="1" smtClean="0"/>
            <a:t>Working</a:t>
          </a:r>
          <a:r>
            <a:rPr lang="nl-BE" sz="800" kern="1200" dirty="0" smtClean="0"/>
            <a:t> </a:t>
          </a:r>
          <a:r>
            <a:rPr lang="nl-BE" sz="800" kern="1200" dirty="0" err="1" smtClean="0"/>
            <a:t>groups</a:t>
          </a:r>
          <a:endParaRPr lang="en-GB" sz="800" kern="1200" dirty="0"/>
        </a:p>
      </dsp:txBody>
      <dsp:txXfrm>
        <a:off x="1190781" y="1179000"/>
        <a:ext cx="426742" cy="426742"/>
      </dsp:txXfrm>
    </dsp:sp>
    <dsp:sp modelId="{15BEC8C2-BE5E-4DBC-98D4-F0FC5D6BF187}">
      <dsp:nvSpPr>
        <dsp:cNvPr id="0" name=""/>
        <dsp:cNvSpPr/>
      </dsp:nvSpPr>
      <dsp:spPr>
        <a:xfrm>
          <a:off x="670559" y="637857"/>
          <a:ext cx="603504" cy="603504"/>
        </a:xfrm>
        <a:prstGeom prst="ellipse">
          <a:avLst/>
        </a:prstGeom>
        <a:solidFill>
          <a:srgbClr val="00B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extrusionH="76200">
          <a:bevelT/>
          <a:extrusionClr>
            <a:srgbClr val="00B050"/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800" kern="1200" dirty="0" smtClean="0"/>
            <a:t>Posters</a:t>
          </a:r>
          <a:endParaRPr lang="en-GB" sz="800" kern="1200" dirty="0"/>
        </a:p>
      </dsp:txBody>
      <dsp:txXfrm>
        <a:off x="758940" y="726238"/>
        <a:ext cx="426742" cy="426742"/>
      </dsp:txXfrm>
    </dsp:sp>
    <dsp:sp modelId="{783881B8-61E8-4287-B700-39A32F3165B7}">
      <dsp:nvSpPr>
        <dsp:cNvPr id="0" name=""/>
        <dsp:cNvSpPr/>
      </dsp:nvSpPr>
      <dsp:spPr>
        <a:xfrm>
          <a:off x="1287475" y="491943"/>
          <a:ext cx="603504" cy="603504"/>
        </a:xfrm>
        <a:prstGeom prst="ellipse">
          <a:avLst/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extrusionH="76200" contourW="12700">
          <a:bevelT/>
          <a:extrusionClr>
            <a:srgbClr val="00B050"/>
          </a:extrusionClr>
          <a:contourClr>
            <a:srgbClr val="FF0000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800" kern="1200" dirty="0" smtClean="0"/>
            <a:t>Papers</a:t>
          </a:r>
          <a:endParaRPr lang="en-GB" sz="800" kern="1200" dirty="0"/>
        </a:p>
      </dsp:txBody>
      <dsp:txXfrm>
        <a:off x="1375856" y="580324"/>
        <a:ext cx="426742" cy="426742"/>
      </dsp:txXfrm>
    </dsp:sp>
    <dsp:sp modelId="{507EB4A7-E077-470B-9502-86DE0FCD7AC9}">
      <dsp:nvSpPr>
        <dsp:cNvPr id="0" name=""/>
        <dsp:cNvSpPr/>
      </dsp:nvSpPr>
      <dsp:spPr>
        <a:xfrm>
          <a:off x="402335" y="369633"/>
          <a:ext cx="1877568" cy="1502054"/>
        </a:xfrm>
        <a:prstGeom prst="funnel">
          <a:avLst/>
        </a:prstGeom>
        <a:solidFill>
          <a:srgbClr val="1E5DFC">
            <a:alpha val="40000"/>
          </a:srgb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extrusionH="76200">
          <a:bevelT/>
          <a:extrusionClr>
            <a:srgbClr val="00B050"/>
          </a:extrusion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304D1C-E1E3-6748-9102-73B53E32915A}" type="datetimeFigureOut">
              <a:rPr lang="fr-FR" smtClean="0"/>
              <a:t>06/05/2014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F20CC-40CB-D843-A11E-0C84ABF39F9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67477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1BB35-3CD0-814D-9709-7166F87AFA5E}" type="datetimeFigureOut">
              <a:rPr lang="fr-FR" smtClean="0"/>
              <a:t>06/05/2014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8E583B-3053-5E4C-8E9A-43E58A2FF8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0938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EFB287-CF85-9F46-8AA8-01F148D0B6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1743695"/>
      </p:ext>
    </p:extLst>
  </p:cSld>
  <p:clrMapOvr>
    <a:masterClrMapping/>
  </p:clrMapOvr>
  <p:transition/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EFB287-CF85-9F46-8AA8-01F148D0B6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7815476"/>
      </p:ext>
    </p:extLst>
  </p:cSld>
  <p:clrMapOvr>
    <a:masterClrMapping/>
  </p:clrMapOvr>
  <p:transition/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EFB287-CF85-9F46-8AA8-01F148D0B6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80946"/>
      </p:ext>
    </p:extLst>
  </p:cSld>
  <p:clrMapOvr>
    <a:masterClrMapping/>
  </p:clrMapOvr>
  <p:transition/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600" y="541338"/>
            <a:ext cx="1655763" cy="5995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41550" y="541338"/>
            <a:ext cx="4819650" cy="5995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EFB287-CF85-9F46-8AA8-01F148D0B6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077865"/>
      </p:ext>
    </p:extLst>
  </p:cSld>
  <p:clrMapOvr>
    <a:masterClrMapping/>
  </p:clrMapOvr>
  <p:transition/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BDEF8-D27D-4B26-B60D-A4BE26CCC6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01741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43D65-A15D-4823-8A30-9CDC5C1142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577190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9DF17-E575-4F9A-845F-75ED543998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27365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41550" y="1752600"/>
            <a:ext cx="3222625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6575" y="1752600"/>
            <a:ext cx="3222625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EC4B3-CCD9-4387-A39C-B0399DCC32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17162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86591-94E7-4FEB-8663-DB2BB1E6E9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10209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10743B-7A3E-4F6C-A800-4540DB9899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106695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4D882-0CC1-4C65-ADA1-420AA31CD9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70821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EFB287-CF85-9F46-8AA8-01F148D0B6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4375231"/>
      </p:ext>
    </p:extLst>
  </p:cSld>
  <p:clrMapOvr>
    <a:masterClrMapping/>
  </p:clrMapOvr>
  <p:transition/>
  <p:hf sldNum="0"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83723-5353-474E-90E3-9FFB4B5C07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2473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839C1-3AEB-4749-8B87-D05E1C480E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957011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3BDA2-26B2-4617-BABE-40AF147397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726765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4638"/>
            <a:ext cx="2095500" cy="6262687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34100" cy="6262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9C3FC-20CB-49DB-9F94-5128ADD7A1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59013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57DF-5712-4316-883D-9A6DE05E0F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434328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2CB7B-9A23-4019-B8CD-71084BB72E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98158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4AADF-5F7F-46E2-A2F0-1FA7BD4924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471234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500" y="1752600"/>
            <a:ext cx="4184650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752600"/>
            <a:ext cx="4184650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75AFD-ED3A-4286-B06C-4A396BF6D2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324804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AD1B8-0F69-4E5C-A136-7BB2BC5423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173393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6607F-7264-4F9F-B59B-0E0C5612E1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38433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EFB287-CF85-9F46-8AA8-01F148D0B6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6048447"/>
      </p:ext>
    </p:extLst>
  </p:cSld>
  <p:clrMapOvr>
    <a:masterClrMapping/>
  </p:clrMapOvr>
  <p:transition/>
  <p:hf sldNum="0" hd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A4942-0E9B-449D-9910-FEC2B3DEB6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385938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415CB-4C73-40FF-B31F-A3BD97277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003561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2BAE7-3D4D-4538-96F4-41204145DD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45319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5289D-2A0C-405B-BD56-5A37C153F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461896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8938" y="541338"/>
            <a:ext cx="2139950" cy="5995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500" y="541338"/>
            <a:ext cx="6269038" cy="5995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0DE9F-D158-464C-AFD4-8B453B38E9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45436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EFB287-CF85-9F46-8AA8-01F148D0B6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2040266"/>
      </p:ext>
    </p:extLst>
  </p:cSld>
  <p:clrMapOvr>
    <a:masterClrMapping/>
  </p:clrMapOvr>
  <p:transition/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41550" y="1752600"/>
            <a:ext cx="3222625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6575" y="1752600"/>
            <a:ext cx="3222625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EFB287-CF85-9F46-8AA8-01F148D0B6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48954"/>
      </p:ext>
    </p:extLst>
  </p:cSld>
  <p:clrMapOvr>
    <a:masterClrMapping/>
  </p:clrMapOvr>
  <p:transition/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EFB287-CF85-9F46-8AA8-01F148D0B6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9428567"/>
      </p:ext>
    </p:extLst>
  </p:cSld>
  <p:clrMapOvr>
    <a:masterClrMapping/>
  </p:clrMapOvr>
  <p:transition/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EFB287-CF85-9F46-8AA8-01F148D0B6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511825"/>
      </p:ext>
    </p:extLst>
  </p:cSld>
  <p:clrMapOvr>
    <a:masterClrMapping/>
  </p:clrMapOvr>
  <p:transition/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EFB287-CF85-9F46-8AA8-01F148D0B6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139769"/>
      </p:ext>
    </p:extLst>
  </p:cSld>
  <p:clrMapOvr>
    <a:masterClrMapping/>
  </p:clrMapOvr>
  <p:transition/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EFB287-CF85-9F46-8AA8-01F148D0B6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5478217"/>
      </p:ext>
    </p:extLst>
  </p:cSld>
  <p:clrMapOvr>
    <a:masterClrMapping/>
  </p:clrMapOvr>
  <p:transition/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66950" y="541338"/>
            <a:ext cx="660241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7152" tIns="37152" rIns="37152" bIns="3715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41550" y="1752600"/>
            <a:ext cx="6597650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3219" tIns="41610" rIns="83219" bIns="41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0"/>
            <a:endParaRPr lang="en-US" smtClean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225675" y="1257300"/>
            <a:ext cx="6619875" cy="1524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A2C1FE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/>
            <a:endParaRPr lang="nl-BE"/>
          </a:p>
        </p:txBody>
      </p:sp>
      <p:sp>
        <p:nvSpPr>
          <p:cNvPr id="38913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570663"/>
            <a:ext cx="91440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>
                <a:solidFill>
                  <a:schemeClr val="accent1"/>
                </a:solidFill>
                <a:latin typeface="Times New Roman" pitchFamily="18" charset="0"/>
                <a:cs typeface="+mn-cs"/>
              </a:defRPr>
            </a:lvl1pPr>
          </a:lstStyle>
          <a:p>
            <a:fld id="{FAEFB287-CF85-9F46-8AA8-01F148D0B6D1}" type="slidenum">
              <a:rPr lang="fr-FR" smtClean="0"/>
              <a:t>‹#›</a:t>
            </a:fld>
            <a:endParaRPr lang="fr-FR"/>
          </a:p>
        </p:txBody>
      </p:sp>
      <p:pic>
        <p:nvPicPr>
          <p:cNvPr id="1030" name="Picture 8" descr="Logo-EAN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57175"/>
            <a:ext cx="1541463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+mj-lt"/>
          <a:ea typeface="+mj-ea"/>
          <a:cs typeface="+mj-cs"/>
        </a:defRPr>
      </a:lvl1pPr>
      <a:lvl2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2pPr>
      <a:lvl3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3pPr>
      <a:lvl4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4pPr>
      <a:lvl5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5pPr>
      <a:lvl6pPr marL="4572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6pPr>
      <a:lvl7pPr marL="9144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7pPr>
      <a:lvl8pPr marL="13716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8pPr>
      <a:lvl9pPr marL="18288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9pPr>
    </p:titleStyle>
    <p:bodyStyle>
      <a:lvl1pPr marL="309563" indent="-309563" algn="l" defTabSz="685800" rtl="0" eaLnBrk="1" fontAlgn="base" hangingPunct="1">
        <a:spcBef>
          <a:spcPct val="20000"/>
        </a:spcBef>
        <a:spcAft>
          <a:spcPct val="0"/>
        </a:spcAft>
        <a:buClr>
          <a:srgbClr val="618FFD"/>
        </a:buClr>
        <a:buSzPct val="100000"/>
        <a:buFont typeface="Wingdings" pitchFamily="2" charset="2"/>
        <a:buChar char="l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666750" indent="-244475" algn="l" defTabSz="685800" rtl="0" eaLnBrk="1" fontAlgn="base" hangingPunct="1">
        <a:spcBef>
          <a:spcPct val="20000"/>
        </a:spcBef>
        <a:spcAft>
          <a:spcPct val="0"/>
        </a:spcAft>
        <a:buClr>
          <a:srgbClr val="A2C1FE"/>
        </a:buClr>
        <a:buSzPct val="10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2pPr>
      <a:lvl3pPr marL="1028700" indent="-206375" algn="l" defTabSz="685800" rtl="0" eaLnBrk="1" fontAlgn="base" hangingPunct="1">
        <a:spcBef>
          <a:spcPct val="20000"/>
        </a:spcBef>
        <a:spcAft>
          <a:spcPct val="0"/>
        </a:spcAft>
        <a:buClr>
          <a:srgbClr val="618FFD"/>
        </a:buClr>
        <a:buSzPct val="100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3pPr>
      <a:lvl4pPr marL="1439863" indent="-204788" algn="l" defTabSz="685800" rtl="0" eaLnBrk="1" fontAlgn="base" hangingPunct="1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Times New Roman" pitchFamily="18" charset="0"/>
        </a:defRPr>
      </a:lvl4pPr>
      <a:lvl5pPr marL="18526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5pPr>
      <a:lvl6pPr marL="23098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6pPr>
      <a:lvl7pPr marL="27670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7pPr>
      <a:lvl8pPr marL="32242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8pPr>
      <a:lvl9pPr marL="36814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41550" y="1752600"/>
            <a:ext cx="6597650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3219" tIns="41610" rIns="83219" bIns="41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0"/>
            <a:endParaRPr lang="en-US" smtClean="0"/>
          </a:p>
        </p:txBody>
      </p:sp>
      <p:sp>
        <p:nvSpPr>
          <p:cNvPr id="2051" name="Rectangle 8"/>
          <p:cNvSpPr>
            <a:spLocks noChangeArrowheads="1"/>
          </p:cNvSpPr>
          <p:nvPr/>
        </p:nvSpPr>
        <p:spPr bwMode="auto">
          <a:xfrm>
            <a:off x="285750" y="1685925"/>
            <a:ext cx="1531938" cy="4876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1CE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/>
            <a:endParaRPr lang="nl-BE" sz="2400"/>
          </a:p>
        </p:txBody>
      </p:sp>
      <p:sp>
        <p:nvSpPr>
          <p:cNvPr id="26522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570663"/>
            <a:ext cx="91440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>
                <a:solidFill>
                  <a:schemeClr val="accent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7E5808AE-266F-4BA2-8A81-8B16C4B2FB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tx2"/>
          </a:solidFill>
          <a:latin typeface="+mj-lt"/>
          <a:ea typeface="+mj-ea"/>
          <a:cs typeface="+mj-cs"/>
        </a:defRPr>
      </a:lvl1pPr>
      <a:lvl2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tx2"/>
          </a:solidFill>
          <a:latin typeface="Arial" charset="0"/>
        </a:defRPr>
      </a:lvl2pPr>
      <a:lvl3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tx2"/>
          </a:solidFill>
          <a:latin typeface="Arial" charset="0"/>
        </a:defRPr>
      </a:lvl3pPr>
      <a:lvl4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tx2"/>
          </a:solidFill>
          <a:latin typeface="Arial" charset="0"/>
        </a:defRPr>
      </a:lvl4pPr>
      <a:lvl5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tx2"/>
          </a:solidFill>
          <a:latin typeface="Arial" charset="0"/>
        </a:defRPr>
      </a:lvl5pPr>
      <a:lvl6pPr marL="4572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tx2"/>
          </a:solidFill>
          <a:latin typeface="Arial" charset="0"/>
        </a:defRPr>
      </a:lvl6pPr>
      <a:lvl7pPr marL="9144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tx2"/>
          </a:solidFill>
          <a:latin typeface="Arial" charset="0"/>
        </a:defRPr>
      </a:lvl7pPr>
      <a:lvl8pPr marL="13716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tx2"/>
          </a:solidFill>
          <a:latin typeface="Arial" charset="0"/>
        </a:defRPr>
      </a:lvl8pPr>
      <a:lvl9pPr marL="18288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tx2"/>
          </a:solidFill>
          <a:latin typeface="Arial" charset="0"/>
        </a:defRPr>
      </a:lvl9pPr>
    </p:titleStyle>
    <p:bodyStyle>
      <a:lvl1pPr marL="309563" indent="-309563" algn="l" defTabSz="685800" rtl="0" eaLnBrk="1" fontAlgn="base" hangingPunct="1">
        <a:spcBef>
          <a:spcPct val="20000"/>
        </a:spcBef>
        <a:spcAft>
          <a:spcPct val="0"/>
        </a:spcAft>
        <a:buClr>
          <a:srgbClr val="618FFD"/>
        </a:buClr>
        <a:buSzPct val="100000"/>
        <a:buFont typeface="Wingdings" pitchFamily="2" charset="2"/>
        <a:buChar char="l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666750" indent="-244475" algn="l" defTabSz="685800" rtl="0" eaLnBrk="1" fontAlgn="base" hangingPunct="1">
        <a:spcBef>
          <a:spcPct val="20000"/>
        </a:spcBef>
        <a:spcAft>
          <a:spcPct val="0"/>
        </a:spcAft>
        <a:buClr>
          <a:srgbClr val="A2C1FE"/>
        </a:buClr>
        <a:buSzPct val="10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2pPr>
      <a:lvl3pPr marL="1028700" indent="-206375" algn="l" defTabSz="685800" rtl="0" eaLnBrk="1" fontAlgn="base" hangingPunct="1">
        <a:spcBef>
          <a:spcPct val="20000"/>
        </a:spcBef>
        <a:spcAft>
          <a:spcPct val="0"/>
        </a:spcAft>
        <a:buClr>
          <a:srgbClr val="618FFD"/>
        </a:buClr>
        <a:buSzPct val="100000"/>
        <a:buFont typeface="Wingdings" pitchFamily="2" charset="2"/>
        <a:defRPr>
          <a:solidFill>
            <a:schemeClr val="tx1"/>
          </a:solidFill>
          <a:latin typeface="+mn-lt"/>
        </a:defRPr>
      </a:lvl3pPr>
      <a:lvl4pPr marL="1439863" indent="-204788" algn="l" defTabSz="685800" rtl="0" eaLnBrk="1" fontAlgn="base" hangingPunct="1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Times New Roman" pitchFamily="18" charset="0"/>
        </a:defRPr>
      </a:lvl4pPr>
      <a:lvl5pPr marL="18526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5pPr>
      <a:lvl6pPr marL="23098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6pPr>
      <a:lvl7pPr marL="27670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7pPr>
      <a:lvl8pPr marL="32242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8pPr>
      <a:lvl9pPr marL="36814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9325" y="541338"/>
            <a:ext cx="6659563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7152" tIns="37152" rIns="37152" bIns="3715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7500" y="1752600"/>
            <a:ext cx="8521700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3219" tIns="41610" rIns="83219" bIns="41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0"/>
            <a:endParaRPr lang="en-US" smtClean="0"/>
          </a:p>
        </p:txBody>
      </p:sp>
      <p:sp>
        <p:nvSpPr>
          <p:cNvPr id="3076" name="Rectangle 9"/>
          <p:cNvSpPr>
            <a:spLocks noChangeArrowheads="1"/>
          </p:cNvSpPr>
          <p:nvPr/>
        </p:nvSpPr>
        <p:spPr bwMode="auto">
          <a:xfrm>
            <a:off x="2225675" y="1257300"/>
            <a:ext cx="6619875" cy="1524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A2C1FE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/>
            <a:endParaRPr lang="nl-BE"/>
          </a:p>
        </p:txBody>
      </p:sp>
      <p:pic>
        <p:nvPicPr>
          <p:cNvPr id="3077" name="Picture 10" descr="NL_F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41313"/>
            <a:ext cx="1620838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727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570663"/>
            <a:ext cx="91440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>
                <a:solidFill>
                  <a:schemeClr val="accent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8A2F4F0-77CF-4762-AA2C-B828BC6ACD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/>
  <p:txStyles>
    <p:titleStyle>
      <a:lvl1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+mj-lt"/>
          <a:ea typeface="+mj-ea"/>
          <a:cs typeface="+mj-cs"/>
        </a:defRPr>
      </a:lvl1pPr>
      <a:lvl2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2pPr>
      <a:lvl3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3pPr>
      <a:lvl4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4pPr>
      <a:lvl5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5pPr>
      <a:lvl6pPr marL="4572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6pPr>
      <a:lvl7pPr marL="9144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7pPr>
      <a:lvl8pPr marL="13716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8pPr>
      <a:lvl9pPr marL="18288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9pPr>
    </p:titleStyle>
    <p:bodyStyle>
      <a:lvl1pPr marL="309563" indent="-309563" algn="l" defTabSz="685800" rtl="0" eaLnBrk="1" fontAlgn="base" hangingPunct="1">
        <a:spcBef>
          <a:spcPct val="20000"/>
        </a:spcBef>
        <a:spcAft>
          <a:spcPct val="0"/>
        </a:spcAft>
        <a:buClr>
          <a:srgbClr val="618FFD"/>
        </a:buClr>
        <a:buSzPct val="100000"/>
        <a:buFont typeface="Wingdings" pitchFamily="2" charset="2"/>
        <a:buChar char="l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666750" indent="-244475" algn="l" defTabSz="685800" rtl="0" eaLnBrk="1" fontAlgn="base" hangingPunct="1">
        <a:spcBef>
          <a:spcPct val="20000"/>
        </a:spcBef>
        <a:spcAft>
          <a:spcPct val="0"/>
        </a:spcAft>
        <a:buClr>
          <a:srgbClr val="A2C1FE"/>
        </a:buClr>
        <a:buSzPct val="10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2pPr>
      <a:lvl3pPr marL="1028700" indent="-206375" algn="l" defTabSz="685800" rtl="0" eaLnBrk="1" fontAlgn="base" hangingPunct="1">
        <a:spcBef>
          <a:spcPct val="20000"/>
        </a:spcBef>
        <a:spcAft>
          <a:spcPct val="0"/>
        </a:spcAft>
        <a:buClr>
          <a:srgbClr val="618FFD"/>
        </a:buClr>
        <a:buSzPct val="100000"/>
        <a:buFont typeface="Wingdings" pitchFamily="2" charset="2"/>
        <a:defRPr>
          <a:solidFill>
            <a:schemeClr val="tx1"/>
          </a:solidFill>
          <a:latin typeface="+mn-lt"/>
        </a:defRPr>
      </a:lvl3pPr>
      <a:lvl4pPr marL="1439863" indent="-204788" algn="l" defTabSz="685800" rtl="0" eaLnBrk="1" fontAlgn="base" hangingPunct="1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Times New Roman" pitchFamily="18" charset="0"/>
        </a:defRPr>
      </a:lvl4pPr>
      <a:lvl5pPr marL="18526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5pPr>
      <a:lvl6pPr marL="23098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6pPr>
      <a:lvl7pPr marL="27670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7pPr>
      <a:lvl8pPr marL="32242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8pPr>
      <a:lvl9pPr marL="36814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909708"/>
            <a:ext cx="7772400" cy="1470025"/>
          </a:xfrm>
        </p:spPr>
        <p:txBody>
          <a:bodyPr/>
          <a:lstStyle/>
          <a:p>
            <a:pPr algn="ctr"/>
            <a:r>
              <a:rPr lang="en-GB" dirty="0" err="1" smtClean="0"/>
              <a:t>EAN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The European ALARA Network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681248"/>
            <a:ext cx="6400800" cy="17526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Welcome address to</a:t>
            </a:r>
            <a:br>
              <a:rPr lang="en-GB" dirty="0"/>
            </a:br>
            <a:r>
              <a:rPr lang="en-US" dirty="0"/>
              <a:t>European ALARA Network and </a:t>
            </a:r>
            <a:r>
              <a:rPr lang="en-US" dirty="0" err="1" smtClean="0"/>
              <a:t>EUTERP</a:t>
            </a:r>
            <a:r>
              <a:rPr lang="en-US" dirty="0" smtClean="0"/>
              <a:t> Workshop on Education </a:t>
            </a:r>
            <a:r>
              <a:rPr lang="en-US" dirty="0"/>
              <a:t>and Training in </a:t>
            </a:r>
            <a:r>
              <a:rPr lang="en-US" dirty="0" smtClean="0"/>
              <a:t>Radiation Protection: Improving ALARA culture</a:t>
            </a:r>
          </a:p>
          <a:p>
            <a:endParaRPr lang="en-GB" dirty="0"/>
          </a:p>
          <a:p>
            <a:r>
              <a:rPr lang="nl-BE" dirty="0"/>
              <a:t>Dr. </a:t>
            </a:r>
            <a:r>
              <a:rPr lang="nl-BE" dirty="0" err="1"/>
              <a:t>F.Vermeersch</a:t>
            </a:r>
            <a:endParaRPr lang="nl-BE" dirty="0"/>
          </a:p>
          <a:p>
            <a:r>
              <a:rPr lang="nl-BE" dirty="0" err="1"/>
              <a:t>Chairman</a:t>
            </a:r>
            <a:r>
              <a:rPr lang="nl-BE" dirty="0"/>
              <a:t> </a:t>
            </a:r>
            <a:r>
              <a:rPr lang="nl-BE" dirty="0" err="1"/>
              <a:t>EAN</a:t>
            </a:r>
            <a:endParaRPr lang="nl-BE" dirty="0"/>
          </a:p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fr-FR" sz="1200" dirty="0" smtClean="0"/>
              <a:t>http://www.eu-alara.net/</a:t>
            </a:r>
            <a:endParaRPr lang="fr-FR" sz="1200" dirty="0"/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1839913" y="6257925"/>
            <a:ext cx="1717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nl-BE"/>
              <a:t>Rovinj May 7, 2014</a:t>
            </a: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4249738" y="5780088"/>
            <a:ext cx="4894262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fr-FR" b="1" i="1" dirty="0" err="1"/>
              <a:t>15th</a:t>
            </a:r>
            <a:r>
              <a:rPr lang="fr-FR" b="1" i="1" dirty="0"/>
              <a:t> </a:t>
            </a:r>
            <a:r>
              <a:rPr lang="fr-FR" b="1" i="1" dirty="0" err="1"/>
              <a:t>European</a:t>
            </a:r>
            <a:r>
              <a:rPr lang="fr-FR" b="1" i="1" dirty="0"/>
              <a:t> ALARA Network Workshop and </a:t>
            </a:r>
            <a:r>
              <a:rPr lang="fr-FR" b="1" i="1" dirty="0" err="1"/>
              <a:t>5th</a:t>
            </a:r>
            <a:r>
              <a:rPr lang="fr-FR" b="1" i="1" dirty="0"/>
              <a:t> </a:t>
            </a:r>
            <a:r>
              <a:rPr lang="fr-FR" b="1" i="1" dirty="0" err="1"/>
              <a:t>EUTERP</a:t>
            </a:r>
            <a:r>
              <a:rPr lang="fr-FR" b="1" i="1" dirty="0"/>
              <a:t> Workshop Education and Training in Radiation Protection: </a:t>
            </a:r>
            <a:r>
              <a:rPr lang="fr-FR" b="1" i="1" dirty="0" err="1"/>
              <a:t>Improving</a:t>
            </a:r>
            <a:r>
              <a:rPr lang="fr-FR" b="1" i="1" dirty="0"/>
              <a:t> ALARA Culture</a:t>
            </a:r>
            <a:endParaRPr lang="en-GB" dirty="0"/>
          </a:p>
          <a:p>
            <a:r>
              <a:rPr lang="fr-FR" b="1" i="1" dirty="0"/>
              <a:t>Rovinj, </a:t>
            </a:r>
            <a:r>
              <a:rPr lang="fr-FR" b="1" i="1" dirty="0" err="1"/>
              <a:t>Croatia</a:t>
            </a:r>
            <a:r>
              <a:rPr lang="fr-FR" b="1" i="1" dirty="0"/>
              <a:t>, </a:t>
            </a:r>
            <a:r>
              <a:rPr lang="fr-FR" b="1" i="1" dirty="0" err="1"/>
              <a:t>7</a:t>
            </a:r>
            <a:r>
              <a:rPr lang="fr-FR" b="1" i="1" baseline="30000" dirty="0" err="1"/>
              <a:t>th</a:t>
            </a:r>
            <a:r>
              <a:rPr lang="fr-FR" b="1" i="1" dirty="0" err="1"/>
              <a:t>-9</a:t>
            </a:r>
            <a:r>
              <a:rPr lang="fr-FR" b="1" i="1" baseline="30000" dirty="0" err="1"/>
              <a:t>th</a:t>
            </a:r>
            <a:r>
              <a:rPr lang="fr-FR" b="1" i="1" dirty="0"/>
              <a:t> May 2014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2800" dirty="0" err="1" smtClean="0"/>
              <a:t>Surveys</a:t>
            </a:r>
            <a:endParaRPr lang="en-GB" sz="2800" dirty="0" smtClean="0"/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Different surveys:</a:t>
            </a:r>
          </a:p>
          <a:p>
            <a:pPr lvl="1">
              <a:defRPr/>
            </a:pPr>
            <a:r>
              <a:rPr lang="en-GB" dirty="0" smtClean="0"/>
              <a:t>The implementation of the European Basic Safety Standards in Directives 96/29 and 97/43 in national regulations (2006),</a:t>
            </a:r>
          </a:p>
          <a:p>
            <a:pPr lvl="1">
              <a:defRPr/>
            </a:pPr>
            <a:r>
              <a:rPr lang="en-GB" dirty="0" smtClean="0"/>
              <a:t>The management of radioactively contaminated soils (2006),</a:t>
            </a:r>
          </a:p>
          <a:p>
            <a:pPr lvl="1">
              <a:defRPr/>
            </a:pPr>
            <a:r>
              <a:rPr lang="en-GB" dirty="0" smtClean="0"/>
              <a:t>Potential exposures in nuclear installations (2007),</a:t>
            </a:r>
          </a:p>
          <a:p>
            <a:pPr lvl="1">
              <a:defRPr/>
            </a:pPr>
            <a:r>
              <a:rPr lang="en-GB" dirty="0" smtClean="0"/>
              <a:t>The Diagnostic Reference Levels (</a:t>
            </a:r>
            <a:r>
              <a:rPr lang="en-GB" dirty="0" err="1" smtClean="0"/>
              <a:t>DRLs</a:t>
            </a:r>
            <a:r>
              <a:rPr lang="en-GB" dirty="0" smtClean="0"/>
              <a:t>) in Europe (2007),</a:t>
            </a:r>
          </a:p>
          <a:p>
            <a:pPr lvl="1">
              <a:defRPr/>
            </a:pPr>
            <a:r>
              <a:rPr lang="en-GB" dirty="0" smtClean="0"/>
              <a:t>Radon exposure management (2010)</a:t>
            </a:r>
          </a:p>
          <a:p>
            <a:pPr lvl="1">
              <a:defRPr/>
            </a:pPr>
            <a:r>
              <a:rPr lang="en-GB" dirty="0" smtClean="0"/>
              <a:t>Aircrew exposures (2011)</a:t>
            </a:r>
          </a:p>
          <a:p>
            <a:pPr lvl="1">
              <a:defRPr/>
            </a:pPr>
            <a:r>
              <a:rPr lang="en-GB" dirty="0" smtClean="0"/>
              <a:t>Declaration systems of incidents (2011)</a:t>
            </a:r>
          </a:p>
          <a:p>
            <a:pPr lvl="1">
              <a:defRPr/>
            </a:pPr>
            <a:r>
              <a:rPr lang="en-GB" dirty="0" smtClean="0"/>
              <a:t>Dose guidance for emergency workers (2011)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9616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EAN Activities and outputs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985963" y="4259263"/>
            <a:ext cx="6597650" cy="2092325"/>
          </a:xfrm>
        </p:spPr>
        <p:txBody>
          <a:bodyPr>
            <a:normAutofit/>
          </a:bodyPr>
          <a:lstStyle/>
          <a:p>
            <a:r>
              <a:rPr lang="nl-BE" dirty="0" err="1" smtClean="0"/>
              <a:t>EAN</a:t>
            </a:r>
            <a:r>
              <a:rPr lang="nl-BE" dirty="0" smtClean="0"/>
              <a:t> Workshops</a:t>
            </a:r>
          </a:p>
          <a:p>
            <a:r>
              <a:rPr lang="nl-BE" dirty="0" smtClean="0"/>
              <a:t>Support </a:t>
            </a:r>
            <a:r>
              <a:rPr lang="nl-BE" dirty="0" err="1" smtClean="0"/>
              <a:t>to</a:t>
            </a:r>
            <a:r>
              <a:rPr lang="nl-BE" dirty="0" smtClean="0"/>
              <a:t> European </a:t>
            </a:r>
            <a:r>
              <a:rPr lang="nl-BE" dirty="0" err="1" smtClean="0"/>
              <a:t>Surveys</a:t>
            </a:r>
            <a:endParaRPr lang="nl-BE" dirty="0" smtClean="0"/>
          </a:p>
          <a:p>
            <a:r>
              <a:rPr lang="nl-BE" dirty="0" err="1" smtClean="0"/>
              <a:t>EAN</a:t>
            </a:r>
            <a:r>
              <a:rPr lang="nl-BE" dirty="0" smtClean="0"/>
              <a:t> </a:t>
            </a:r>
            <a:r>
              <a:rPr lang="nl-BE" dirty="0" err="1" smtClean="0"/>
              <a:t>working</a:t>
            </a:r>
            <a:r>
              <a:rPr lang="nl-BE" dirty="0" smtClean="0"/>
              <a:t> </a:t>
            </a:r>
            <a:r>
              <a:rPr lang="nl-BE" dirty="0" err="1" smtClean="0"/>
              <a:t>groups</a:t>
            </a:r>
            <a:endParaRPr lang="nl-BE" dirty="0" smtClean="0"/>
          </a:p>
          <a:p>
            <a:r>
              <a:rPr lang="nl-BE" dirty="0" smtClean="0"/>
              <a:t>ALARA </a:t>
            </a:r>
            <a:r>
              <a:rPr lang="nl-BE" dirty="0" err="1" smtClean="0"/>
              <a:t>Newsletter</a:t>
            </a:r>
            <a:endParaRPr lang="nl-BE" dirty="0" smtClean="0"/>
          </a:p>
          <a:p>
            <a:r>
              <a:rPr lang="nl-BE" dirty="0" err="1" smtClean="0"/>
              <a:t>EAN</a:t>
            </a:r>
            <a:r>
              <a:rPr lang="nl-BE" dirty="0" smtClean="0"/>
              <a:t> Website</a:t>
            </a:r>
          </a:p>
          <a:p>
            <a:endParaRPr lang="nl-BE" dirty="0" smtClean="0"/>
          </a:p>
        </p:txBody>
      </p:sp>
      <p:graphicFrame>
        <p:nvGraphicFramePr>
          <p:cNvPr id="2" name="Diagram 1"/>
          <p:cNvGraphicFramePr/>
          <p:nvPr/>
        </p:nvGraphicFramePr>
        <p:xfrm>
          <a:off x="2792362" y="1750142"/>
          <a:ext cx="4680154" cy="2432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3109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EAN workshops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b="1" dirty="0" smtClean="0"/>
              <a:t>Workshops</a:t>
            </a:r>
            <a:r>
              <a:rPr lang="en-GB" dirty="0" smtClean="0"/>
              <a:t> on different topics</a:t>
            </a:r>
          </a:p>
          <a:p>
            <a:pPr lvl="1">
              <a:defRPr/>
            </a:pPr>
            <a:r>
              <a:rPr lang="en-GB" dirty="0" smtClean="0"/>
              <a:t>60-120 experts</a:t>
            </a:r>
          </a:p>
          <a:p>
            <a:pPr lvl="1">
              <a:defRPr/>
            </a:pPr>
            <a:r>
              <a:rPr lang="en-GB" dirty="0" smtClean="0"/>
              <a:t>Expert papers</a:t>
            </a:r>
          </a:p>
          <a:p>
            <a:pPr lvl="2">
              <a:defRPr/>
            </a:pPr>
            <a:r>
              <a:rPr lang="nl-BE" dirty="0" smtClean="0"/>
              <a:t>Scene setting</a:t>
            </a:r>
          </a:p>
          <a:p>
            <a:pPr lvl="2">
              <a:defRPr/>
            </a:pPr>
            <a:r>
              <a:rPr lang="nl-BE" dirty="0" smtClean="0"/>
              <a:t>Practical cases</a:t>
            </a:r>
            <a:endParaRPr lang="en-GB" dirty="0" smtClean="0"/>
          </a:p>
          <a:p>
            <a:pPr lvl="1">
              <a:defRPr/>
            </a:pPr>
            <a:r>
              <a:rPr lang="en-GB" dirty="0" smtClean="0"/>
              <a:t>Poster session</a:t>
            </a:r>
          </a:p>
          <a:p>
            <a:pPr lvl="1">
              <a:defRPr/>
            </a:pPr>
            <a:r>
              <a:rPr lang="en-GB" dirty="0" smtClean="0"/>
              <a:t>Working groups (questions, discussion topics)</a:t>
            </a:r>
          </a:p>
          <a:p>
            <a:pPr lvl="1">
              <a:defRPr/>
            </a:pPr>
            <a:r>
              <a:rPr lang="en-GB" dirty="0" smtClean="0"/>
              <a:t>Output of the workshop</a:t>
            </a:r>
          </a:p>
          <a:p>
            <a:pPr lvl="2">
              <a:defRPr/>
            </a:pPr>
            <a:r>
              <a:rPr lang="en-GB" dirty="0" smtClean="0"/>
              <a:t>Recommendations</a:t>
            </a:r>
          </a:p>
          <a:p>
            <a:pPr lvl="2">
              <a:defRPr/>
            </a:pPr>
            <a:r>
              <a:rPr lang="en-GB" dirty="0" smtClean="0"/>
              <a:t>Documented in</a:t>
            </a:r>
          </a:p>
          <a:p>
            <a:pPr lvl="3">
              <a:buFont typeface="Arial" pitchFamily="34" charset="0"/>
              <a:buChar char="•"/>
              <a:defRPr/>
            </a:pPr>
            <a:r>
              <a:rPr lang="en-GB" dirty="0" smtClean="0">
                <a:latin typeface="+mn-lt"/>
              </a:rPr>
              <a:t>Newsletter</a:t>
            </a:r>
          </a:p>
          <a:p>
            <a:pPr lvl="3">
              <a:buFont typeface="Arial" pitchFamily="34" charset="0"/>
              <a:buChar char="•"/>
              <a:defRPr/>
            </a:pPr>
            <a:r>
              <a:rPr lang="en-GB" dirty="0" err="1" smtClean="0">
                <a:latin typeface="+mn-lt"/>
              </a:rPr>
              <a:t>EAN</a:t>
            </a:r>
            <a:r>
              <a:rPr lang="en-GB" dirty="0" smtClean="0">
                <a:latin typeface="+mn-lt"/>
              </a:rPr>
              <a:t> Website</a:t>
            </a:r>
          </a:p>
          <a:p>
            <a:pPr lvl="3">
              <a:buFont typeface="Arial" pitchFamily="34" charset="0"/>
              <a:buChar char="•"/>
              <a:defRPr/>
            </a:pPr>
            <a:r>
              <a:rPr lang="en-GB" dirty="0" smtClean="0">
                <a:latin typeface="+mn-lt"/>
              </a:rPr>
              <a:t>National radiation protection journals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854863311"/>
              </p:ext>
            </p:extLst>
          </p:nvPr>
        </p:nvGraphicFramePr>
        <p:xfrm>
          <a:off x="6461760" y="1469923"/>
          <a:ext cx="2682240" cy="2858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20211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Workshops</a:t>
            </a:r>
            <a:endParaRPr lang="en-GB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3191655"/>
              </p:ext>
            </p:extLst>
          </p:nvPr>
        </p:nvGraphicFramePr>
        <p:xfrm>
          <a:off x="2170112" y="1485325"/>
          <a:ext cx="6973887" cy="486545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269302"/>
                <a:gridCol w="5027320"/>
                <a:gridCol w="1677265"/>
              </a:tblGrid>
              <a:tr h="2606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</a:t>
                      </a:r>
                      <a:endParaRPr lang="en-GB" sz="1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ALARA and decommissioning 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Saclay, France, 1997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549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2</a:t>
                      </a:r>
                      <a:endParaRPr lang="en-GB" sz="1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Good radiation practices in industry and research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Oxford, United Kingdom, 1998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2606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3</a:t>
                      </a:r>
                      <a:endParaRPr lang="en-GB" sz="1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Managing internal exposure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Munich, Germany, 1999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435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4</a:t>
                      </a:r>
                      <a:endParaRPr lang="en-GB" sz="1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Management of occupational radiological and non-radiological risks: lessons to be learned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Antwerp, Belgium, 2000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2546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5</a:t>
                      </a:r>
                      <a:endParaRPr lang="en-GB" sz="1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Industrial radiography, improvements in radiation protection 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Rome, Italy, 2001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468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6</a:t>
                      </a:r>
                      <a:endParaRPr lang="en-GB" sz="1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Occupational exposure optimisation in the medical and radio-pharmaceutical sectors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Madrid, Spain, 2002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2995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7</a:t>
                      </a:r>
                      <a:endParaRPr lang="en-GB" sz="1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Decommissioning and site remediation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Arnhem, Netherlands, 2003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310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8</a:t>
                      </a:r>
                      <a:endParaRPr lang="en-GB" sz="1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Occupational radiological protection control through inspection and self-assessment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Uppsala, Sweden, 2004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2606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9</a:t>
                      </a:r>
                      <a:endParaRPr lang="en-GB" sz="1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Occupational exposure to natural radiation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Augsburg, Germany, 2005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435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10</a:t>
                      </a:r>
                      <a:endParaRPr lang="en-GB" sz="1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Experience and new developments in implementing ALARA in occupational, public and patient exposures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Prague, Czech Republic, 2006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2606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11</a:t>
                      </a:r>
                      <a:endParaRPr lang="en-GB" sz="1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ALARA in radioactive waste management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Athens, Greece, 2008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435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12</a:t>
                      </a:r>
                      <a:endParaRPr lang="en-GB" sz="1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ALARA issues arising for safety and security of radiation sources and security screening devices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Vienna, Austria, 2009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2155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13</a:t>
                      </a:r>
                      <a:endParaRPr lang="en-GB" sz="1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ALARA and the medical sector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err="1">
                          <a:effectLst/>
                        </a:rPr>
                        <a:t>Oscarborg</a:t>
                      </a:r>
                      <a:r>
                        <a:rPr lang="en-GB" sz="1000" dirty="0">
                          <a:effectLst/>
                        </a:rPr>
                        <a:t> Fortress, Norway, 2011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2606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14</a:t>
                      </a:r>
                      <a:endParaRPr lang="en-GB" sz="1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ALARA in existing exposure situations</a:t>
                      </a:r>
                      <a:endParaRPr lang="en-GB" sz="1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Dublin, </a:t>
                      </a:r>
                      <a:r>
                        <a:rPr lang="en-GB" sz="1000" dirty="0" err="1" smtClean="0">
                          <a:effectLst/>
                        </a:rPr>
                        <a:t>ireland</a:t>
                      </a:r>
                      <a:r>
                        <a:rPr lang="en-GB" sz="1000" dirty="0" smtClean="0">
                          <a:effectLst/>
                        </a:rPr>
                        <a:t>, 2012</a:t>
                      </a:r>
                      <a:endParaRPr lang="en-GB" sz="1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2606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15</a:t>
                      </a:r>
                      <a:endParaRPr lang="en-GB" sz="1000" dirty="0" smtClean="0">
                        <a:latin typeface="+mn-lt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/>
                        <a:t>Education and Training in Radiation Protection: </a:t>
                      </a:r>
                      <a:r>
                        <a:rPr lang="fr-FR" sz="1000" dirty="0" err="1" smtClean="0"/>
                        <a:t>Improving</a:t>
                      </a:r>
                      <a:r>
                        <a:rPr lang="fr-FR" sz="1000" dirty="0" smtClean="0"/>
                        <a:t> ALARA Culture</a:t>
                      </a:r>
                      <a:endParaRPr lang="en-GB" sz="1000" dirty="0" smtClean="0"/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err="1" smtClean="0">
                          <a:effectLst/>
                        </a:rPr>
                        <a:t>Rovinj</a:t>
                      </a:r>
                      <a:r>
                        <a:rPr lang="en-GB" sz="1000" dirty="0" smtClean="0">
                          <a:effectLst/>
                        </a:rPr>
                        <a:t>,</a:t>
                      </a:r>
                      <a:r>
                        <a:rPr lang="en-GB" sz="1000" baseline="0" dirty="0" smtClean="0">
                          <a:effectLst/>
                        </a:rPr>
                        <a:t> Croatia, 2014</a:t>
                      </a:r>
                      <a:endParaRPr lang="en-GB" sz="1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3969" marR="53969" marT="32380" marB="3238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432" name="Rectangle 2"/>
          <p:cNvSpPr>
            <a:spLocks noChangeArrowheads="1"/>
          </p:cNvSpPr>
          <p:nvPr/>
        </p:nvSpPr>
        <p:spPr bwMode="auto">
          <a:xfrm>
            <a:off x="190500" y="2571927"/>
            <a:ext cx="1878013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GB" b="1" i="1" dirty="0" smtClean="0"/>
              <a:t>In preparation</a:t>
            </a:r>
          </a:p>
          <a:p>
            <a:pPr algn="ctr" eaLnBrk="0" hangingPunct="0"/>
            <a:r>
              <a:rPr lang="en-GB" dirty="0" smtClean="0"/>
              <a:t>16</a:t>
            </a:r>
            <a:r>
              <a:rPr lang="en-GB" baseline="30000" dirty="0" smtClean="0"/>
              <a:t>th</a:t>
            </a:r>
            <a:r>
              <a:rPr lang="en-GB" dirty="0" smtClean="0"/>
              <a:t> EAN workshop</a:t>
            </a:r>
            <a:r>
              <a:rPr lang="en-GB" i="1" dirty="0" smtClean="0"/>
              <a:t> Switserland, March 2016</a:t>
            </a:r>
          </a:p>
          <a:p>
            <a:pPr algn="ctr" eaLnBrk="0" hangingPunct="0"/>
            <a:r>
              <a:rPr lang="en-US" dirty="0"/>
              <a:t>on industrial radiography and non-destructive testing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4387592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Selection of the workshop topic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Joined workshop </a:t>
            </a:r>
            <a:r>
              <a:rPr lang="en-GB" dirty="0" err="1" smtClean="0"/>
              <a:t>EUTERP</a:t>
            </a:r>
            <a:r>
              <a:rPr lang="en-GB" dirty="0" smtClean="0"/>
              <a:t> - </a:t>
            </a:r>
            <a:r>
              <a:rPr lang="en-GB" dirty="0" err="1" smtClean="0"/>
              <a:t>EAN</a:t>
            </a:r>
            <a:endParaRPr lang="en-GB" dirty="0" smtClean="0"/>
          </a:p>
          <a:p>
            <a:pPr>
              <a:defRPr/>
            </a:pPr>
            <a:endParaRPr lang="en-GB" dirty="0" smtClean="0"/>
          </a:p>
          <a:p>
            <a:pPr lvl="1">
              <a:defRPr/>
            </a:pPr>
            <a:r>
              <a:rPr lang="fr-FR" b="1" i="1" dirty="0"/>
              <a:t>Education and Training in Radiation Protection: </a:t>
            </a:r>
            <a:r>
              <a:rPr lang="fr-FR" b="1" i="1" dirty="0" err="1"/>
              <a:t>Improving</a:t>
            </a:r>
            <a:r>
              <a:rPr lang="fr-FR" b="1" i="1" dirty="0"/>
              <a:t> ALARA Culture</a:t>
            </a:r>
            <a:endParaRPr lang="en-GB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dirty="0" smtClean="0"/>
              <a:t>The workshop will provide a scene setting and will elaborate on how to further improve education and training in RP and simulate ALARA culture</a:t>
            </a:r>
          </a:p>
        </p:txBody>
      </p:sp>
    </p:spTree>
    <p:extLst>
      <p:ext uri="{BB962C8B-B14F-4D97-AF65-F5344CB8AC3E}">
        <p14:creationId xmlns:p14="http://schemas.microsoft.com/office/powerpoint/2010/main" val="26212031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15</a:t>
            </a:r>
            <a:r>
              <a:rPr lang="en-GB" baseline="30000" dirty="0" smtClean="0"/>
              <a:t>th</a:t>
            </a:r>
            <a:r>
              <a:rPr lang="en-GB" dirty="0" smtClean="0"/>
              <a:t> European ALARA Workshop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1651" y="2705100"/>
            <a:ext cx="8134350" cy="2031998"/>
          </a:xfrm>
          <a:prstGeom prst="rect">
            <a:avLst/>
          </a:prstGeom>
          <a:noFill/>
          <a:ln>
            <a:noFill/>
          </a:ln>
          <a:effectLst>
            <a:reflection stA="45000" endPos="51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56675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Topics to discuss  in the working groups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1917700" y="1933195"/>
            <a:ext cx="7078663" cy="4021967"/>
          </a:xfrm>
        </p:spPr>
        <p:txBody>
          <a:bodyPr>
            <a:normAutofit lnSpcReduction="10000"/>
          </a:bodyPr>
          <a:lstStyle/>
          <a:p>
            <a:r>
              <a:rPr lang="en-GB" sz="2000" b="1" dirty="0" smtClean="0"/>
              <a:t>Tools to improve the effectiveness of training</a:t>
            </a:r>
            <a:r>
              <a:rPr lang="en-GB" sz="2000" dirty="0" smtClean="0"/>
              <a:t>: new methods of delivery, blended learning and post-training interaction</a:t>
            </a:r>
          </a:p>
          <a:p>
            <a:r>
              <a:rPr lang="en-GB" sz="2000" dirty="0" smtClean="0"/>
              <a:t>How to </a:t>
            </a:r>
            <a:r>
              <a:rPr lang="en-GB" sz="2000" b="1" dirty="0" smtClean="0"/>
              <a:t>measure the effectiveness of training</a:t>
            </a:r>
            <a:r>
              <a:rPr lang="en-GB" sz="2000" dirty="0" smtClean="0"/>
              <a:t>: post-training assessment, ALARA evaluation, etc.</a:t>
            </a:r>
          </a:p>
          <a:p>
            <a:r>
              <a:rPr lang="en-GB" sz="2000" dirty="0" smtClean="0"/>
              <a:t>The </a:t>
            </a:r>
            <a:r>
              <a:rPr lang="en-GB" sz="2000" b="1" dirty="0" smtClean="0"/>
              <a:t>role of qualification and recognition schemes</a:t>
            </a:r>
            <a:r>
              <a:rPr lang="en-GB" sz="2000" dirty="0" smtClean="0"/>
              <a:t> (</a:t>
            </a:r>
            <a:r>
              <a:rPr lang="en-GB" sz="2000" dirty="0" err="1" smtClean="0"/>
              <a:t>ECVET</a:t>
            </a:r>
            <a:r>
              <a:rPr lang="en-GB" sz="2000" dirty="0" smtClean="0"/>
              <a:t>, </a:t>
            </a:r>
            <a:r>
              <a:rPr lang="en-GB" sz="2000" dirty="0" err="1" smtClean="0"/>
              <a:t>EQF</a:t>
            </a:r>
            <a:r>
              <a:rPr lang="en-GB" sz="2000" dirty="0" smtClean="0"/>
              <a:t>, etc.) and their value in the workplace</a:t>
            </a:r>
          </a:p>
          <a:p>
            <a:r>
              <a:rPr lang="en-GB" sz="2000" b="1" dirty="0" smtClean="0"/>
              <a:t>Incorporating ALARA culture in training requirements</a:t>
            </a:r>
            <a:r>
              <a:rPr lang="en-GB" sz="2000" dirty="0" smtClean="0"/>
              <a:t> for radiation workers and managers as well as regulators and inspectors</a:t>
            </a:r>
          </a:p>
          <a:p>
            <a:r>
              <a:rPr lang="en-GB" sz="2000" dirty="0" smtClean="0"/>
              <a:t>How to</a:t>
            </a:r>
            <a:r>
              <a:rPr lang="en-GB" sz="2000" b="1" dirty="0" smtClean="0"/>
              <a:t> improve risk awareness and the radiation protection and ALARA understanding for different stakeholders and for different exposure situations </a:t>
            </a:r>
            <a:endParaRPr lang="en-GB" sz="2000" dirty="0" smtClean="0"/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1028557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Thanks to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" y="2474913"/>
            <a:ext cx="2343150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733799" y="2502118"/>
            <a:ext cx="5135563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BE" u="sng" dirty="0" smtClean="0"/>
              <a:t>The program </a:t>
            </a:r>
            <a:r>
              <a:rPr lang="nl-BE" u="sng" dirty="0" err="1" smtClean="0"/>
              <a:t>committee</a:t>
            </a:r>
            <a:endParaRPr lang="nl-BE" u="sng" dirty="0" smtClean="0"/>
          </a:p>
          <a:p>
            <a:endParaRPr lang="nl-BE" u="sng" dirty="0" smtClean="0"/>
          </a:p>
          <a:p>
            <a:r>
              <a:rPr lang="nl-BE" dirty="0" smtClean="0"/>
              <a:t>Annemarie </a:t>
            </a:r>
            <a:r>
              <a:rPr lang="nl-BE" dirty="0" err="1" smtClean="0"/>
              <a:t>Schmitt-Hannig</a:t>
            </a:r>
            <a:r>
              <a:rPr lang="nl-BE" dirty="0" smtClean="0"/>
              <a:t> (</a:t>
            </a:r>
            <a:r>
              <a:rPr lang="nl-BE" sz="1400" dirty="0" err="1" smtClean="0"/>
              <a:t>BFS</a:t>
            </a:r>
            <a:r>
              <a:rPr lang="nl-BE" dirty="0" smtClean="0"/>
              <a:t>)</a:t>
            </a:r>
            <a:r>
              <a:rPr lang="nl-BE" dirty="0"/>
              <a:t/>
            </a:r>
            <a:br>
              <a:rPr lang="nl-BE" dirty="0"/>
            </a:br>
            <a:r>
              <a:rPr lang="nl-BE" dirty="0" smtClean="0"/>
              <a:t>Pascal </a:t>
            </a:r>
            <a:r>
              <a:rPr lang="nl-BE" dirty="0" err="1"/>
              <a:t>Croüail</a:t>
            </a:r>
            <a:r>
              <a:rPr lang="nl-BE" dirty="0"/>
              <a:t>, Caroline </a:t>
            </a:r>
            <a:r>
              <a:rPr lang="nl-BE" dirty="0" err="1"/>
              <a:t>Schieber</a:t>
            </a:r>
            <a:r>
              <a:rPr lang="nl-BE" dirty="0"/>
              <a:t>, </a:t>
            </a:r>
            <a:r>
              <a:rPr lang="nl-BE" dirty="0" err="1"/>
              <a:t>Sylvain</a:t>
            </a:r>
            <a:r>
              <a:rPr lang="nl-BE" dirty="0"/>
              <a:t> </a:t>
            </a:r>
            <a:r>
              <a:rPr lang="nl-BE" dirty="0" err="1" smtClean="0"/>
              <a:t>Andresz</a:t>
            </a:r>
            <a:r>
              <a:rPr lang="nl-BE" dirty="0" smtClean="0"/>
              <a:t> </a:t>
            </a:r>
            <a:r>
              <a:rPr lang="nl-BE" sz="1400" dirty="0" smtClean="0"/>
              <a:t>(</a:t>
            </a:r>
            <a:r>
              <a:rPr lang="nl-BE" sz="1400" dirty="0" err="1" smtClean="0"/>
              <a:t>CEPN</a:t>
            </a:r>
            <a:r>
              <a:rPr lang="nl-BE" sz="1400" dirty="0" smtClean="0"/>
              <a:t>)</a:t>
            </a:r>
            <a:r>
              <a:rPr lang="nl-BE" sz="1400" dirty="0"/>
              <a:t/>
            </a:r>
            <a:br>
              <a:rPr lang="nl-BE" sz="1400" dirty="0"/>
            </a:br>
            <a:r>
              <a:rPr lang="nl-BE" dirty="0" smtClean="0"/>
              <a:t>Richard </a:t>
            </a:r>
            <a:r>
              <a:rPr lang="nl-BE" dirty="0" err="1" smtClean="0"/>
              <a:t>Paynter</a:t>
            </a:r>
            <a:r>
              <a:rPr lang="nl-BE" dirty="0"/>
              <a:t> </a:t>
            </a:r>
            <a:r>
              <a:rPr lang="nl-BE" sz="1400" dirty="0" smtClean="0"/>
              <a:t>(</a:t>
            </a:r>
            <a:r>
              <a:rPr lang="nl-BE" sz="1400" dirty="0" err="1" smtClean="0"/>
              <a:t>PHE</a:t>
            </a:r>
            <a:r>
              <a:rPr lang="nl-BE" sz="1400" dirty="0" smtClean="0"/>
              <a:t>)</a:t>
            </a:r>
            <a:r>
              <a:rPr lang="nl-BE" sz="1400" dirty="0"/>
              <a:t/>
            </a:r>
            <a:br>
              <a:rPr lang="nl-BE" sz="1400" dirty="0"/>
            </a:br>
            <a:r>
              <a:rPr lang="nl-BE" dirty="0" err="1" smtClean="0"/>
              <a:t>Sotirios</a:t>
            </a:r>
            <a:r>
              <a:rPr lang="nl-BE" dirty="0" smtClean="0"/>
              <a:t> </a:t>
            </a:r>
            <a:r>
              <a:rPr lang="nl-BE" dirty="0" err="1" smtClean="0"/>
              <a:t>Economides</a:t>
            </a:r>
            <a:r>
              <a:rPr lang="nl-BE" dirty="0" smtClean="0"/>
              <a:t> </a:t>
            </a:r>
            <a:r>
              <a:rPr lang="nl-BE" sz="1400" dirty="0" smtClean="0"/>
              <a:t>(</a:t>
            </a:r>
            <a:r>
              <a:rPr lang="nl-BE" sz="1400" dirty="0" err="1" smtClean="0"/>
              <a:t>GAEC</a:t>
            </a:r>
            <a:r>
              <a:rPr lang="nl-BE" dirty="0" smtClean="0"/>
              <a:t>)</a:t>
            </a:r>
            <a:r>
              <a:rPr lang="nl-BE" dirty="0"/>
              <a:t/>
            </a:r>
            <a:br>
              <a:rPr lang="nl-BE" dirty="0"/>
            </a:br>
            <a:r>
              <a:rPr lang="nl-BE" dirty="0" smtClean="0"/>
              <a:t>Mladen </a:t>
            </a:r>
            <a:r>
              <a:rPr lang="nl-BE" dirty="0" err="1" smtClean="0"/>
              <a:t>Novaković</a:t>
            </a:r>
            <a:r>
              <a:rPr lang="nl-BE" dirty="0"/>
              <a:t> </a:t>
            </a:r>
            <a:r>
              <a:rPr lang="nl-BE" sz="1400" dirty="0"/>
              <a:t>(</a:t>
            </a:r>
            <a:r>
              <a:rPr lang="nl-BE" sz="1400" dirty="0" err="1" smtClean="0"/>
              <a:t>EKOTEH</a:t>
            </a:r>
            <a:r>
              <a:rPr lang="nl-BE" sz="1400" dirty="0" smtClean="0"/>
              <a:t>)</a:t>
            </a:r>
            <a:r>
              <a:rPr lang="nl-BE" sz="1400" dirty="0"/>
              <a:t/>
            </a:r>
            <a:br>
              <a:rPr lang="nl-BE" sz="1400" dirty="0"/>
            </a:br>
            <a:r>
              <a:rPr lang="nl-BE" dirty="0" smtClean="0"/>
              <a:t>Peter Shaw </a:t>
            </a:r>
            <a:r>
              <a:rPr lang="nl-BE" sz="1400" dirty="0" smtClean="0"/>
              <a:t>(</a:t>
            </a:r>
            <a:r>
              <a:rPr lang="nl-BE" sz="1400" dirty="0" err="1" smtClean="0"/>
              <a:t>PHE</a:t>
            </a:r>
            <a:r>
              <a:rPr lang="nl-BE" sz="1400" dirty="0" smtClean="0"/>
              <a:t>)</a:t>
            </a:r>
            <a:r>
              <a:rPr lang="nl-BE" sz="1400" dirty="0"/>
              <a:t/>
            </a:r>
            <a:br>
              <a:rPr lang="nl-BE" sz="1400" dirty="0"/>
            </a:br>
            <a:r>
              <a:rPr lang="nl-BE" dirty="0" err="1" smtClean="0"/>
              <a:t>Nuccetelli</a:t>
            </a:r>
            <a:r>
              <a:rPr lang="nl-BE" dirty="0" smtClean="0"/>
              <a:t> </a:t>
            </a:r>
            <a:r>
              <a:rPr lang="nl-BE" sz="1400" dirty="0" smtClean="0"/>
              <a:t>(</a:t>
            </a:r>
            <a:r>
              <a:rPr lang="nl-BE" sz="1400" dirty="0" err="1" smtClean="0"/>
              <a:t>ISS</a:t>
            </a:r>
            <a:r>
              <a:rPr lang="nl-BE" dirty="0" smtClean="0"/>
              <a:t>)</a:t>
            </a:r>
            <a:r>
              <a:rPr lang="nl-BE" dirty="0"/>
              <a:t/>
            </a:r>
            <a:br>
              <a:rPr lang="nl-BE" dirty="0"/>
            </a:br>
            <a:r>
              <a:rPr lang="nl-BE" dirty="0" smtClean="0"/>
              <a:t>Alfred </a:t>
            </a:r>
            <a:r>
              <a:rPr lang="nl-BE" dirty="0" err="1" smtClean="0"/>
              <a:t>Heffner</a:t>
            </a:r>
            <a:r>
              <a:rPr lang="nl-BE" dirty="0"/>
              <a:t> </a:t>
            </a:r>
            <a:r>
              <a:rPr lang="nl-BE" sz="1400" dirty="0"/>
              <a:t>(</a:t>
            </a:r>
            <a:r>
              <a:rPr lang="nl-BE" sz="1400" dirty="0" err="1" smtClean="0"/>
              <a:t>SEIBERSDORF</a:t>
            </a:r>
            <a:r>
              <a:rPr lang="nl-BE" sz="1400" dirty="0" smtClean="0"/>
              <a:t>-LABORATORIES)</a:t>
            </a:r>
            <a:r>
              <a:rPr lang="nl-BE" sz="1400" dirty="0"/>
              <a:t/>
            </a:r>
            <a:br>
              <a:rPr lang="nl-BE" sz="1400" dirty="0"/>
            </a:br>
            <a:r>
              <a:rPr lang="nl-BE" dirty="0" smtClean="0"/>
              <a:t>Michèle </a:t>
            </a:r>
            <a:r>
              <a:rPr lang="nl-BE" dirty="0"/>
              <a:t>Coeck</a:t>
            </a:r>
            <a:r>
              <a:rPr lang="nl-BE" dirty="0" smtClean="0"/>
              <a:t>, </a:t>
            </a:r>
            <a:r>
              <a:rPr lang="nl-BE" dirty="0"/>
              <a:t>Fernand </a:t>
            </a:r>
            <a:r>
              <a:rPr lang="nl-BE" dirty="0" smtClean="0"/>
              <a:t>Vermeersch </a:t>
            </a:r>
            <a:r>
              <a:rPr lang="nl-BE" sz="1400" dirty="0" smtClean="0"/>
              <a:t>(SCK•CEN)</a:t>
            </a:r>
            <a:r>
              <a:rPr lang="nl-BE" sz="1400" dirty="0"/>
              <a:t/>
            </a:r>
            <a:br>
              <a:rPr lang="nl-BE" sz="1400" dirty="0"/>
            </a:br>
            <a:endParaRPr lang="nl-BE" sz="1400" dirty="0"/>
          </a:p>
        </p:txBody>
      </p:sp>
    </p:spTree>
    <p:extLst>
      <p:ext uri="{BB962C8B-B14F-4D97-AF65-F5344CB8AC3E}">
        <p14:creationId xmlns:p14="http://schemas.microsoft.com/office/powerpoint/2010/main" val="7267741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57950" y="2967335"/>
            <a:ext cx="7828105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Thank you and have a </a:t>
            </a:r>
          </a:p>
          <a:p>
            <a:pPr algn="ctr" eaLnBrk="0" hangingPunct="0">
              <a:defRPr/>
            </a:pPr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Successful Workshop</a:t>
            </a:r>
          </a:p>
        </p:txBody>
      </p:sp>
    </p:spTree>
    <p:extLst>
      <p:ext uri="{BB962C8B-B14F-4D97-AF65-F5344CB8AC3E}">
        <p14:creationId xmlns:p14="http://schemas.microsoft.com/office/powerpoint/2010/main" val="3602928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/>
            </a:r>
            <a:br>
              <a:rPr lang="nl-BE" smtClean="0"/>
            </a:br>
            <a:r>
              <a:rPr lang="en-GB" smtClean="0"/>
              <a:t>ALARA Network</a:t>
            </a:r>
            <a:br>
              <a:rPr lang="en-GB" smtClean="0"/>
            </a:br>
            <a:r>
              <a:rPr lang="en-GB" smtClean="0"/>
              <a:t>History and Evolution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GB" dirty="0" smtClean="0"/>
              <a:t>1996 </a:t>
            </a:r>
          </a:p>
          <a:p>
            <a:pPr lvl="1">
              <a:defRPr/>
            </a:pPr>
            <a:r>
              <a:rPr lang="en-GB" dirty="0" smtClean="0"/>
              <a:t>cooperation of experts from various European organisations mediated by the European ALARA training course</a:t>
            </a:r>
          </a:p>
          <a:p>
            <a:pPr lvl="2">
              <a:defRPr/>
            </a:pPr>
            <a:r>
              <a:rPr lang="en-GB" dirty="0" smtClean="0"/>
              <a:t>European Support from 1996 to 2004</a:t>
            </a:r>
          </a:p>
          <a:p>
            <a:pPr lvl="2">
              <a:defRPr/>
            </a:pPr>
            <a:r>
              <a:rPr lang="en-GB" dirty="0" smtClean="0"/>
              <a:t>EC support to three workshops</a:t>
            </a:r>
          </a:p>
          <a:p>
            <a:pPr lvl="2">
              <a:defRPr/>
            </a:pPr>
            <a:r>
              <a:rPr lang="en-GB" dirty="0" smtClean="0"/>
              <a:t>Enthusiast individuals, supported by their institutions</a:t>
            </a:r>
          </a:p>
          <a:p>
            <a:pPr>
              <a:defRPr/>
            </a:pPr>
            <a:r>
              <a:rPr lang="en-GB" dirty="0" smtClean="0"/>
              <a:t>Evolution to a self supporting network</a:t>
            </a:r>
          </a:p>
          <a:p>
            <a:pPr>
              <a:defRPr/>
            </a:pPr>
            <a:r>
              <a:rPr lang="en-GB" dirty="0" smtClean="0"/>
              <a:t>2005</a:t>
            </a:r>
          </a:p>
          <a:p>
            <a:pPr lvl="1">
              <a:defRPr/>
            </a:pPr>
            <a:r>
              <a:rPr lang="en-GB" dirty="0" err="1" smtClean="0"/>
              <a:t>EAN</a:t>
            </a:r>
            <a:r>
              <a:rPr lang="en-GB" dirty="0" smtClean="0"/>
              <a:t> a legal entity, non-profit organisation under French law</a:t>
            </a:r>
          </a:p>
          <a:p>
            <a:pPr lvl="2">
              <a:defRPr/>
            </a:pPr>
            <a:r>
              <a:rPr lang="en-GB" dirty="0" smtClean="0"/>
              <a:t>Coordination </a:t>
            </a:r>
            <a:r>
              <a:rPr lang="en-GB" dirty="0" err="1" smtClean="0"/>
              <a:t>CEPN</a:t>
            </a:r>
            <a:r>
              <a:rPr lang="en-GB" dirty="0" smtClean="0"/>
              <a:t>, </a:t>
            </a:r>
            <a:r>
              <a:rPr lang="en-GB" dirty="0" err="1" smtClean="0"/>
              <a:t>PHE</a:t>
            </a:r>
            <a:r>
              <a:rPr lang="en-GB" dirty="0" smtClean="0"/>
              <a:t> and a group of European experts</a:t>
            </a:r>
          </a:p>
          <a:p>
            <a:pPr lvl="2">
              <a:defRPr/>
            </a:pPr>
            <a:r>
              <a:rPr lang="en-GB" dirty="0" err="1" smtClean="0"/>
              <a:t>EAN</a:t>
            </a:r>
            <a:r>
              <a:rPr lang="en-GB" dirty="0" smtClean="0"/>
              <a:t> Administrative board (financial)</a:t>
            </a:r>
          </a:p>
          <a:p>
            <a:pPr lvl="3">
              <a:buFont typeface="Arial" pitchFamily="34" charset="0"/>
              <a:buChar char="•"/>
              <a:defRPr/>
            </a:pPr>
            <a:r>
              <a:rPr lang="en-GB" dirty="0" smtClean="0">
                <a:latin typeface="+mn-lt"/>
              </a:rPr>
              <a:t>Chairman, vice-chairman, treasurer, secretary</a:t>
            </a:r>
          </a:p>
          <a:p>
            <a:pPr lvl="2">
              <a:defRPr/>
            </a:pPr>
            <a:r>
              <a:rPr lang="en-GB" dirty="0" err="1" smtClean="0"/>
              <a:t>EAN</a:t>
            </a:r>
            <a:r>
              <a:rPr lang="en-GB" dirty="0" smtClean="0"/>
              <a:t> steering group (focus and activities)</a:t>
            </a:r>
          </a:p>
          <a:p>
            <a:pPr lvl="1"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276943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EAN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First</a:t>
            </a:r>
          </a:p>
          <a:p>
            <a:pPr lvl="1">
              <a:defRPr/>
            </a:pPr>
            <a:r>
              <a:rPr lang="en-GB" dirty="0" smtClean="0"/>
              <a:t>ALARA in industry and research</a:t>
            </a:r>
          </a:p>
          <a:p>
            <a:pPr lvl="2">
              <a:defRPr/>
            </a:pPr>
            <a:r>
              <a:rPr lang="nl-BE" dirty="0" err="1" smtClean="0"/>
              <a:t>Industry</a:t>
            </a:r>
            <a:r>
              <a:rPr lang="nl-BE" dirty="0"/>
              <a:t> </a:t>
            </a:r>
            <a:r>
              <a:rPr lang="nl-BE" dirty="0" smtClean="0">
                <a:sym typeface="Wingdings" pitchFamily="2" charset="2"/>
              </a:rPr>
              <a:t> non </a:t>
            </a:r>
            <a:r>
              <a:rPr lang="nl-BE" dirty="0" err="1" smtClean="0">
                <a:sym typeface="Wingdings" pitchFamily="2" charset="2"/>
              </a:rPr>
              <a:t>NPP</a:t>
            </a:r>
            <a:r>
              <a:rPr lang="nl-BE" dirty="0">
                <a:sym typeface="Wingdings" pitchFamily="2" charset="2"/>
              </a:rPr>
              <a:t> </a:t>
            </a:r>
            <a:r>
              <a:rPr lang="nl-BE" dirty="0" smtClean="0">
                <a:sym typeface="Wingdings" pitchFamily="2" charset="2"/>
              </a:rPr>
              <a:t>(</a:t>
            </a:r>
            <a:r>
              <a:rPr lang="nl-BE" dirty="0" err="1" smtClean="0">
                <a:sym typeface="Wingdings" pitchFamily="2" charset="2"/>
              </a:rPr>
              <a:t>ISOE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for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NPP</a:t>
            </a:r>
            <a:r>
              <a:rPr lang="nl-BE" dirty="0" smtClean="0">
                <a:sym typeface="Wingdings" pitchFamily="2" charset="2"/>
              </a:rPr>
              <a:t>)</a:t>
            </a:r>
            <a:endParaRPr lang="en-GB" dirty="0" smtClean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/>
              <a:t>Later</a:t>
            </a:r>
          </a:p>
          <a:p>
            <a:pPr lvl="1">
              <a:defRPr/>
            </a:pPr>
            <a:r>
              <a:rPr lang="en-GB" dirty="0" smtClean="0"/>
              <a:t>ALARA in the medical field</a:t>
            </a:r>
          </a:p>
          <a:p>
            <a:pPr lvl="1">
              <a:defRPr/>
            </a:pPr>
            <a:r>
              <a:rPr lang="en-GB" dirty="0" smtClean="0"/>
              <a:t>ALARA in NORM-industry</a:t>
            </a:r>
          </a:p>
          <a:p>
            <a:pPr lvl="1">
              <a:defRPr/>
            </a:pPr>
            <a:endParaRPr lang="nl-BE" dirty="0"/>
          </a:p>
          <a:p>
            <a:pPr>
              <a:defRPr/>
            </a:pPr>
            <a:r>
              <a:rPr lang="en-GB" dirty="0" smtClean="0"/>
              <a:t>Future</a:t>
            </a:r>
          </a:p>
          <a:p>
            <a:pPr lvl="1">
              <a:defRPr/>
            </a:pPr>
            <a:r>
              <a:rPr lang="en-GB" dirty="0" smtClean="0"/>
              <a:t>All exposure situations, planned, existing and emergency situations</a:t>
            </a:r>
          </a:p>
          <a:p>
            <a:pPr>
              <a:defRPr/>
            </a:pPr>
            <a:endParaRPr lang="en-GB" dirty="0"/>
          </a:p>
          <a:p>
            <a:pPr marL="422275" lvl="1" indent="0">
              <a:buFont typeface="Wingdings" pitchFamily="2" charset="2"/>
              <a:buNone/>
              <a:defRPr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735425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ALARA Network objectives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Promote a wider and more uniform implementation of the ALARA principle for the management of worker, public and patient exposures in all exposure situations,</a:t>
            </a:r>
            <a:endParaRPr lang="nl-BE" dirty="0" smtClean="0"/>
          </a:p>
          <a:p>
            <a:r>
              <a:rPr lang="en-GB" dirty="0" smtClean="0"/>
              <a:t>Provide a focus and a mechanism for the exchange and dissemination of information from practical ALARA experiences</a:t>
            </a:r>
            <a:endParaRPr lang="nl-BE" dirty="0" smtClean="0"/>
          </a:p>
          <a:p>
            <a:r>
              <a:rPr lang="en-GB" dirty="0" smtClean="0"/>
              <a:t>Identify and investigate topical issues of common interest to further improve the implementation of ALARA</a:t>
            </a:r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37317799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EAN participation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Voluntary cooperation</a:t>
            </a:r>
          </a:p>
          <a:p>
            <a:r>
              <a:rPr lang="en-GB" dirty="0" smtClean="0"/>
              <a:t>Broad range of experts</a:t>
            </a:r>
          </a:p>
          <a:p>
            <a:pPr lvl="1"/>
            <a:r>
              <a:rPr lang="en-GB" dirty="0" smtClean="0"/>
              <a:t>radiation protection and safety authorities</a:t>
            </a:r>
          </a:p>
          <a:p>
            <a:pPr lvl="1"/>
            <a:r>
              <a:rPr lang="en-GB" dirty="0" smtClean="0"/>
              <a:t>industrial companies and services</a:t>
            </a:r>
          </a:p>
          <a:p>
            <a:pPr lvl="1"/>
            <a:r>
              <a:rPr lang="en-GB" dirty="0" smtClean="0"/>
              <a:t>research institutions</a:t>
            </a:r>
          </a:p>
          <a:p>
            <a:pPr lvl="1"/>
            <a:r>
              <a:rPr lang="en-GB" dirty="0" smtClean="0"/>
              <a:t>Medical </a:t>
            </a:r>
          </a:p>
          <a:p>
            <a:pPr lvl="1"/>
            <a:r>
              <a:rPr lang="en-GB" dirty="0" smtClean="0"/>
              <a:t>….</a:t>
            </a:r>
          </a:p>
          <a:p>
            <a:r>
              <a:rPr lang="en-GB" dirty="0" smtClean="0"/>
              <a:t>Evolution from 8 to 20 countries since 1996</a:t>
            </a:r>
          </a:p>
          <a:p>
            <a:r>
              <a:rPr lang="en-GB" dirty="0" smtClean="0"/>
              <a:t>Financial support through contributions from different institutions, companies, regulatory authorities, …organised per country (a representative or contact person per country) </a:t>
            </a:r>
          </a:p>
        </p:txBody>
      </p:sp>
    </p:spTree>
    <p:extLst>
      <p:ext uri="{BB962C8B-B14F-4D97-AF65-F5344CB8AC3E}">
        <p14:creationId xmlns:p14="http://schemas.microsoft.com/office/powerpoint/2010/main" val="4810661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Members of the Steering group</a:t>
            </a:r>
          </a:p>
        </p:txBody>
      </p:sp>
      <p:pic>
        <p:nvPicPr>
          <p:cNvPr id="9219" name="Picture 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5273675"/>
            <a:ext cx="3592513" cy="130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638" y="1544638"/>
            <a:ext cx="3427412" cy="2620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975" y="4389438"/>
            <a:ext cx="160178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3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963" y="4203700"/>
            <a:ext cx="3316287" cy="268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663" y="1428750"/>
            <a:ext cx="3416300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4" name="Picture 3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963" y="84138"/>
            <a:ext cx="3316287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5" name="Freeform 1"/>
          <p:cNvSpPr>
            <a:spLocks/>
          </p:cNvSpPr>
          <p:nvPr/>
        </p:nvSpPr>
        <p:spPr bwMode="auto">
          <a:xfrm>
            <a:off x="492125" y="2398713"/>
            <a:ext cx="3570288" cy="1903412"/>
          </a:xfrm>
          <a:custGeom>
            <a:avLst/>
            <a:gdLst>
              <a:gd name="T0" fmla="*/ 0 w 3570309"/>
              <a:gd name="T1" fmla="*/ 453734 h 1902804"/>
              <a:gd name="T2" fmla="*/ 3549235 w 3570309"/>
              <a:gd name="T3" fmla="*/ 1903699 h 1902804"/>
              <a:gd name="T4" fmla="*/ 1209298 w 3570309"/>
              <a:gd name="T5" fmla="*/ 0 h 190280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570309" h="1902804">
                <a:moveTo>
                  <a:pt x="0" y="452284"/>
                </a:moveTo>
                <a:cubicBezTo>
                  <a:pt x="1673942" y="1212645"/>
                  <a:pt x="3347884" y="1973007"/>
                  <a:pt x="3549445" y="1897626"/>
                </a:cubicBezTo>
                <a:cubicBezTo>
                  <a:pt x="3751006" y="1822245"/>
                  <a:pt x="2456426" y="763639"/>
                  <a:pt x="1209368" y="0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9226" name="Picture 2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2446338"/>
            <a:ext cx="4060825" cy="259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7" name="TextBox 2"/>
          <p:cNvSpPr txBox="1">
            <a:spLocks noChangeArrowheads="1"/>
          </p:cNvSpPr>
          <p:nvPr/>
        </p:nvSpPr>
        <p:spPr bwMode="auto">
          <a:xfrm>
            <a:off x="1277938" y="3278188"/>
            <a:ext cx="82073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>
                <a:solidFill>
                  <a:srgbClr val="00B0F0"/>
                </a:solidFill>
              </a:rPr>
              <a:t>umicore</a:t>
            </a:r>
          </a:p>
        </p:txBody>
      </p:sp>
    </p:spTree>
    <p:extLst>
      <p:ext uri="{BB962C8B-B14F-4D97-AF65-F5344CB8AC3E}">
        <p14:creationId xmlns:p14="http://schemas.microsoft.com/office/powerpoint/2010/main" val="385566318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en-GB" smtClean="0"/>
              <a:t>Activities and Achievementes</a:t>
            </a:r>
            <a:endParaRPr lang="en-GB"/>
          </a:p>
        </p:txBody>
      </p:sp>
      <p:sp>
        <p:nvSpPr>
          <p:cNvPr id="10243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nl-BE" smtClean="0"/>
              <a:t>How does the network work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0256379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1800" dirty="0" err="1" smtClean="0"/>
              <a:t>Contacts</a:t>
            </a:r>
            <a:r>
              <a:rPr lang="nl-BE" sz="1800" dirty="0" smtClean="0"/>
              <a:t> </a:t>
            </a:r>
            <a:r>
              <a:rPr lang="nl-BE" sz="1800" dirty="0" err="1" smtClean="0"/>
              <a:t>with</a:t>
            </a:r>
            <a:r>
              <a:rPr lang="nl-BE" sz="1800" dirty="0" smtClean="0"/>
              <a:t> </a:t>
            </a:r>
            <a:r>
              <a:rPr lang="nl-BE" sz="1800" dirty="0" err="1" smtClean="0"/>
              <a:t>other</a:t>
            </a:r>
            <a:r>
              <a:rPr lang="nl-BE" sz="1800" dirty="0" smtClean="0"/>
              <a:t> </a:t>
            </a:r>
            <a:r>
              <a:rPr lang="nl-BE" sz="1800" dirty="0" err="1" smtClean="0"/>
              <a:t>organisations</a:t>
            </a:r>
            <a:r>
              <a:rPr lang="nl-BE" sz="1800" dirty="0" smtClean="0"/>
              <a:t/>
            </a:r>
            <a:br>
              <a:rPr lang="nl-BE" sz="1800" dirty="0" smtClean="0"/>
            </a:br>
            <a:r>
              <a:rPr lang="nl-BE" sz="1800" dirty="0" smtClean="0"/>
              <a:t>Networking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48" y="2516348"/>
            <a:ext cx="6007152" cy="3763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37401" y="3390900"/>
            <a:ext cx="187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Special Liaison Organisation to </a:t>
            </a:r>
            <a:r>
              <a:rPr lang="en-GB" dirty="0" err="1" smtClean="0"/>
              <a:t>ICRP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43138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Collaboration with European and international organisations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2208213" y="1752600"/>
            <a:ext cx="6597650" cy="4784725"/>
          </a:xfrm>
        </p:spPr>
        <p:txBody>
          <a:bodyPr>
            <a:normAutofit/>
          </a:bodyPr>
          <a:lstStyle/>
          <a:p>
            <a:r>
              <a:rPr lang="en-GB" b="1" dirty="0" smtClean="0"/>
              <a:t>Medical field</a:t>
            </a:r>
          </a:p>
          <a:p>
            <a:pPr lvl="1"/>
            <a:r>
              <a:rPr lang="en-GB" dirty="0" err="1" smtClean="0"/>
              <a:t>EFOMP</a:t>
            </a:r>
            <a:r>
              <a:rPr lang="en-GB" dirty="0" smtClean="0"/>
              <a:t> – European Federation of Organisations for Medical Physics</a:t>
            </a:r>
          </a:p>
          <a:p>
            <a:pPr lvl="1"/>
            <a:r>
              <a:rPr lang="en-GB" dirty="0" err="1" smtClean="0"/>
              <a:t>EFRS</a:t>
            </a:r>
            <a:r>
              <a:rPr lang="en-GB" dirty="0" smtClean="0"/>
              <a:t> – the European Federation of Radiographer Societies</a:t>
            </a:r>
          </a:p>
          <a:p>
            <a:r>
              <a:rPr lang="en-GB" b="1" dirty="0" smtClean="0"/>
              <a:t>Industry</a:t>
            </a:r>
          </a:p>
          <a:p>
            <a:pPr lvl="1"/>
            <a:r>
              <a:rPr lang="en-GB" dirty="0" err="1" smtClean="0"/>
              <a:t>EFNDT</a:t>
            </a:r>
            <a:r>
              <a:rPr lang="en-GB" dirty="0" smtClean="0"/>
              <a:t> – European Federation for Non-Destructive Testing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Invited to participate in the </a:t>
            </a:r>
            <a:r>
              <a:rPr lang="en-GB" dirty="0" err="1" smtClean="0"/>
              <a:t>EAN</a:t>
            </a:r>
            <a:r>
              <a:rPr lang="en-GB" dirty="0" smtClean="0"/>
              <a:t> meetings (steering group, workshops, </a:t>
            </a:r>
            <a:r>
              <a:rPr lang="en-GB" dirty="0" err="1" smtClean="0"/>
              <a:t>WG</a:t>
            </a:r>
            <a:r>
              <a:rPr lang="en-GB" dirty="0" smtClean="0"/>
              <a:t>)</a:t>
            </a:r>
          </a:p>
          <a:p>
            <a:pPr lvl="1"/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42132121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_SCK">
  <a:themeElements>
    <a:clrScheme name="2__SCK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2__SC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_S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_SC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_sck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_sc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_s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sc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sc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sc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sc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sc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sc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_sck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1__sc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_s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_sc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_sc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_sc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_sc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_sc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_sc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EAN_Reflections on ALARA in RP training</Template>
  <TotalTime>215</TotalTime>
  <Words>879</Words>
  <Application>Microsoft Office PowerPoint</Application>
  <PresentationFormat>On-screen Show (4:3)</PresentationFormat>
  <Paragraphs>171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2__SCK</vt:lpstr>
      <vt:lpstr>_sck</vt:lpstr>
      <vt:lpstr>1__sck</vt:lpstr>
      <vt:lpstr>EAN The European ALARA Network</vt:lpstr>
      <vt:lpstr> ALARA Network History and Evolution</vt:lpstr>
      <vt:lpstr>EAN objectives</vt:lpstr>
      <vt:lpstr>ALARA Network objectives</vt:lpstr>
      <vt:lpstr>EAN participation</vt:lpstr>
      <vt:lpstr>Members of the Steering group</vt:lpstr>
      <vt:lpstr>Activities and Achievementes</vt:lpstr>
      <vt:lpstr>Contacts with other organisations Networking</vt:lpstr>
      <vt:lpstr>Collaboration with European and international organisations</vt:lpstr>
      <vt:lpstr>Surveys</vt:lpstr>
      <vt:lpstr>EAN Activities and outputs</vt:lpstr>
      <vt:lpstr>EAN workshops</vt:lpstr>
      <vt:lpstr>Workshops</vt:lpstr>
      <vt:lpstr>Selection of the workshop topic</vt:lpstr>
      <vt:lpstr>15th European ALARA Workshop</vt:lpstr>
      <vt:lpstr>Topics to discuss  in the working groups</vt:lpstr>
      <vt:lpstr>Thanks to</vt:lpstr>
      <vt:lpstr>PowerPoint Presentation</vt:lpstr>
    </vt:vector>
  </TitlesOfParts>
  <Company>CEPN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EAN ppt presentation</dc:title>
  <dc:creator>Marie MICHELET</dc:creator>
  <cp:lastModifiedBy>fvermeer</cp:lastModifiedBy>
  <cp:revision>20</cp:revision>
  <cp:lastPrinted>2012-08-30T14:18:51Z</cp:lastPrinted>
  <dcterms:created xsi:type="dcterms:W3CDTF">2012-01-13T15:35:01Z</dcterms:created>
  <dcterms:modified xsi:type="dcterms:W3CDTF">2014-05-06T19:52:48Z</dcterms:modified>
</cp:coreProperties>
</file>